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0" r:id="rId2"/>
  </p:sldMasterIdLst>
  <p:sldIdLst>
    <p:sldId id="261" r:id="rId3"/>
    <p:sldId id="262" r:id="rId4"/>
    <p:sldId id="278" r:id="rId5"/>
    <p:sldId id="263" r:id="rId6"/>
    <p:sldId id="279" r:id="rId7"/>
    <p:sldId id="280" r:id="rId8"/>
    <p:sldId id="264" r:id="rId9"/>
    <p:sldId id="298" r:id="rId10"/>
    <p:sldId id="277" r:id="rId11"/>
    <p:sldId id="299" r:id="rId12"/>
    <p:sldId id="289" r:id="rId13"/>
    <p:sldId id="259" r:id="rId14"/>
    <p:sldId id="304" r:id="rId15"/>
    <p:sldId id="305" r:id="rId16"/>
    <p:sldId id="306" r:id="rId17"/>
    <p:sldId id="260" r:id="rId18"/>
    <p:sldId id="296" r:id="rId19"/>
    <p:sldId id="295" r:id="rId20"/>
    <p:sldId id="302" r:id="rId21"/>
    <p:sldId id="303" r:id="rId22"/>
    <p:sldId id="256" r:id="rId23"/>
    <p:sldId id="285" r:id="rId24"/>
    <p:sldId id="258" r:id="rId25"/>
    <p:sldId id="281" r:id="rId26"/>
    <p:sldId id="257" r:id="rId27"/>
    <p:sldId id="286" r:id="rId28"/>
    <p:sldId id="283" r:id="rId29"/>
    <p:sldId id="291" r:id="rId30"/>
    <p:sldId id="267" r:id="rId31"/>
    <p:sldId id="284" r:id="rId32"/>
    <p:sldId id="297" r:id="rId33"/>
    <p:sldId id="266" r:id="rId34"/>
    <p:sldId id="308" r:id="rId35"/>
    <p:sldId id="307" r:id="rId36"/>
    <p:sldId id="309" r:id="rId37"/>
    <p:sldId id="270" r:id="rId38"/>
    <p:sldId id="312" r:id="rId39"/>
    <p:sldId id="313" r:id="rId40"/>
    <p:sldId id="271" r:id="rId41"/>
    <p:sldId id="272" r:id="rId42"/>
    <p:sldId id="300" r:id="rId43"/>
    <p:sldId id="301" r:id="rId44"/>
    <p:sldId id="27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2968ced2f24b70cc" providerId="Windows Live"/>
      </p:ext>
    </p:extLst>
  </p:cmAuthor>
  <p:cmAuthor id="2" name="Head Of Marketing BTC" initials="HB" lastIdx="1" clrIdx="1">
    <p:extLst>
      <p:ext uri="{19B8F6BF-5375-455C-9EA6-DF929625EA0E}">
        <p15:presenceInfo xmlns:p15="http://schemas.microsoft.com/office/powerpoint/2012/main" userId="b37717f53d8536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FF9900"/>
    <a:srgbClr val="FFFF00"/>
    <a:srgbClr val="FF00FF"/>
    <a:srgbClr val="660033"/>
    <a:srgbClr val="FFFFFF"/>
    <a:srgbClr val="E2E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 Of Marketing BTC" userId="b37717f53d85365b" providerId="LiveId" clId="{51FC09C9-C5D3-4954-9ACF-A2EE84E3D396}"/>
    <pc:docChg chg="undo redo custSel addSld delSld modSld">
      <pc:chgData name="Head Of Marketing BTC" userId="b37717f53d85365b" providerId="LiveId" clId="{51FC09C9-C5D3-4954-9ACF-A2EE84E3D396}" dt="2026-04-20T09:27:29.761" v="3578" actId="20577"/>
      <pc:docMkLst>
        <pc:docMk/>
      </pc:docMkLst>
      <pc:sldChg chg="modSp mod">
        <pc:chgData name="Head Of Marketing BTC" userId="b37717f53d85365b" providerId="LiveId" clId="{51FC09C9-C5D3-4954-9ACF-A2EE84E3D396}" dt="2026-04-06T07:39:06.242" v="40" actId="14100"/>
        <pc:sldMkLst>
          <pc:docMk/>
          <pc:sldMk cId="1359729452" sldId="259"/>
        </pc:sldMkLst>
        <pc:spChg chg="mod">
          <ac:chgData name="Head Of Marketing BTC" userId="b37717f53d85365b" providerId="LiveId" clId="{51FC09C9-C5D3-4954-9ACF-A2EE84E3D396}" dt="2026-04-06T07:39:03.634" v="39" actId="14100"/>
          <ac:spMkLst>
            <pc:docMk/>
            <pc:sldMk cId="1359729452" sldId="259"/>
            <ac:spMk id="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7:36:18.871" v="16" actId="14100"/>
          <ac:spMkLst>
            <pc:docMk/>
            <pc:sldMk cId="1359729452" sldId="259"/>
            <ac:spMk id="10" creationId="{00000000-0000-0000-0000-000000000000}"/>
          </ac:spMkLst>
        </pc:spChg>
        <pc:grpChg chg="mod">
          <ac:chgData name="Head Of Marketing BTC" userId="b37717f53d85365b" providerId="LiveId" clId="{51FC09C9-C5D3-4954-9ACF-A2EE84E3D396}" dt="2026-04-06T07:39:06.242" v="40" actId="14100"/>
          <ac:grpSpMkLst>
            <pc:docMk/>
            <pc:sldMk cId="1359729452" sldId="259"/>
            <ac:grpSpMk id="8" creationId="{00000000-0000-0000-0000-000000000000}"/>
          </ac:grpSpMkLst>
        </pc:grpChg>
      </pc:sldChg>
      <pc:sldChg chg="addSp delSp modSp mod modAnim">
        <pc:chgData name="Head Of Marketing BTC" userId="b37717f53d85365b" providerId="LiveId" clId="{51FC09C9-C5D3-4954-9ACF-A2EE84E3D396}" dt="2026-04-06T11:32:56.176" v="2989"/>
        <pc:sldMkLst>
          <pc:docMk/>
          <pc:sldMk cId="208547372" sldId="260"/>
        </pc:sldMkLst>
        <pc:spChg chg="mod">
          <ac:chgData name="Head Of Marketing BTC" userId="b37717f53d85365b" providerId="LiveId" clId="{51FC09C9-C5D3-4954-9ACF-A2EE84E3D396}" dt="2026-04-06T09:01:32.079" v="284" actId="14100"/>
          <ac:spMkLst>
            <pc:docMk/>
            <pc:sldMk cId="208547372" sldId="260"/>
            <ac:spMk id="14" creationId="{00000000-0000-0000-0000-000000000000}"/>
          </ac:spMkLst>
        </pc:spChg>
        <pc:picChg chg="add mod">
          <ac:chgData name="Head Of Marketing BTC" userId="b37717f53d85365b" providerId="LiveId" clId="{51FC09C9-C5D3-4954-9ACF-A2EE84E3D396}" dt="2026-04-06T11:32:26.599" v="2982" actId="1036"/>
          <ac:picMkLst>
            <pc:docMk/>
            <pc:sldMk cId="208547372" sldId="260"/>
            <ac:picMk id="6" creationId="{4D2077BB-63B6-4B27-89AD-E8F423CA0CEA}"/>
          </ac:picMkLst>
        </pc:picChg>
        <pc:picChg chg="mod">
          <ac:chgData name="Head Of Marketing BTC" userId="b37717f53d85365b" providerId="LiveId" clId="{51FC09C9-C5D3-4954-9ACF-A2EE84E3D396}" dt="2026-04-06T09:01:32.079" v="284" actId="14100"/>
          <ac:picMkLst>
            <pc:docMk/>
            <pc:sldMk cId="208547372" sldId="260"/>
            <ac:picMk id="25" creationId="{00000000-0000-0000-0000-000000000000}"/>
          </ac:picMkLst>
        </pc:picChg>
        <pc:cxnChg chg="mod">
          <ac:chgData name="Head Of Marketing BTC" userId="b37717f53d85365b" providerId="LiveId" clId="{51FC09C9-C5D3-4954-9ACF-A2EE84E3D396}" dt="2026-04-06T09:01:32.079" v="284" actId="14100"/>
          <ac:cxnSpMkLst>
            <pc:docMk/>
            <pc:sldMk cId="208547372" sldId="260"/>
            <ac:cxnSpMk id="15" creationId="{00000000-0000-0000-0000-000000000000}"/>
          </ac:cxnSpMkLst>
        </pc:cxnChg>
      </pc:sldChg>
      <pc:sldChg chg="addSp delSp modSp mod modAnim">
        <pc:chgData name="Head Of Marketing BTC" userId="b37717f53d85365b" providerId="LiveId" clId="{51FC09C9-C5D3-4954-9ACF-A2EE84E3D396}" dt="2026-04-20T09:27:29.761" v="3578" actId="20577"/>
        <pc:sldMkLst>
          <pc:docMk/>
          <pc:sldMk cId="3759625506" sldId="266"/>
        </pc:sldMkLst>
        <pc:spChg chg="mod">
          <ac:chgData name="Head Of Marketing BTC" userId="b37717f53d85365b" providerId="LiveId" clId="{51FC09C9-C5D3-4954-9ACF-A2EE84E3D396}" dt="2026-04-20T09:21:58.002" v="3510" actId="20577"/>
          <ac:spMkLst>
            <pc:docMk/>
            <pc:sldMk cId="3759625506" sldId="266"/>
            <ac:spMk id="2" creationId="{C88025C9-FF2C-7A8D-76C4-BF32EFBDCFB9}"/>
          </ac:spMkLst>
        </pc:spChg>
        <pc:spChg chg="mod">
          <ac:chgData name="Head Of Marketing BTC" userId="b37717f53d85365b" providerId="LiveId" clId="{51FC09C9-C5D3-4954-9ACF-A2EE84E3D396}" dt="2026-04-20T09:21:53.049" v="3508" actId="20577"/>
          <ac:spMkLst>
            <pc:docMk/>
            <pc:sldMk cId="3759625506" sldId="266"/>
            <ac:spMk id="3" creationId="{98688B17-2B45-D92B-0C92-65AF8F27F4BB}"/>
          </ac:spMkLst>
        </pc:spChg>
        <pc:spChg chg="mod">
          <ac:chgData name="Head Of Marketing BTC" userId="b37717f53d85365b" providerId="LiveId" clId="{51FC09C9-C5D3-4954-9ACF-A2EE84E3D396}" dt="2026-04-20T09:22:04.156" v="3514" actId="20577"/>
          <ac:spMkLst>
            <pc:docMk/>
            <pc:sldMk cId="3759625506" sldId="266"/>
            <ac:spMk id="5" creationId="{005CD2D7-43D6-C17C-2FAC-B633ED3A0F9B}"/>
          </ac:spMkLst>
        </pc:spChg>
        <pc:spChg chg="mod">
          <ac:chgData name="Head Of Marketing BTC" userId="b37717f53d85365b" providerId="LiveId" clId="{51FC09C9-C5D3-4954-9ACF-A2EE84E3D396}" dt="2026-04-06T09:30:01.715" v="642" actId="20577"/>
          <ac:spMkLst>
            <pc:docMk/>
            <pc:sldMk cId="3759625506" sldId="266"/>
            <ac:spMk id="7" creationId="{04CA6611-D389-1EEE-9607-C7EC77717A60}"/>
          </ac:spMkLst>
        </pc:spChg>
        <pc:spChg chg="mod">
          <ac:chgData name="Head Of Marketing BTC" userId="b37717f53d85365b" providerId="LiveId" clId="{51FC09C9-C5D3-4954-9ACF-A2EE84E3D396}" dt="2026-04-20T09:21:49.457" v="3505" actId="20577"/>
          <ac:spMkLst>
            <pc:docMk/>
            <pc:sldMk cId="3759625506" sldId="266"/>
            <ac:spMk id="1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28:24.806" v="632" actId="20577"/>
          <ac:spMkLst>
            <pc:docMk/>
            <pc:sldMk cId="3759625506" sldId="266"/>
            <ac:spMk id="2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42:18.937" v="1034" actId="20577"/>
          <ac:spMkLst>
            <pc:docMk/>
            <pc:sldMk cId="3759625506" sldId="266"/>
            <ac:spMk id="24" creationId="{89ED2905-6184-A5DB-DF0E-BB2CBCCC27D3}"/>
          </ac:spMkLst>
        </pc:spChg>
        <pc:spChg chg="mod">
          <ac:chgData name="Head Of Marketing BTC" userId="b37717f53d85365b" providerId="LiveId" clId="{51FC09C9-C5D3-4954-9ACF-A2EE84E3D396}" dt="2026-04-06T09:37:28.409" v="702" actId="14100"/>
          <ac:spMkLst>
            <pc:docMk/>
            <pc:sldMk cId="3759625506" sldId="266"/>
            <ac:spMk id="2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2:49.086" v="663" actId="255"/>
          <ac:spMkLst>
            <pc:docMk/>
            <pc:sldMk cId="3759625506" sldId="266"/>
            <ac:spMk id="2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4:20.778" v="3540" actId="20577"/>
          <ac:spMkLst>
            <pc:docMk/>
            <pc:sldMk cId="3759625506" sldId="266"/>
            <ac:spMk id="2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2:12.405" v="3516" actId="20577"/>
          <ac:spMkLst>
            <pc:docMk/>
            <pc:sldMk cId="3759625506" sldId="266"/>
            <ac:spMk id="28" creationId="{00000000-0000-0000-0000-000000000000}"/>
          </ac:spMkLst>
        </pc:spChg>
        <pc:spChg chg="add del mod">
          <ac:chgData name="Head Of Marketing BTC" userId="b37717f53d85365b" providerId="LiveId" clId="{51FC09C9-C5D3-4954-9ACF-A2EE84E3D396}" dt="2026-04-20T09:22:17.335" v="3518" actId="20577"/>
          <ac:spMkLst>
            <pc:docMk/>
            <pc:sldMk cId="3759625506" sldId="266"/>
            <ac:spMk id="2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6:32.598" v="695" actId="255"/>
          <ac:spMkLst>
            <pc:docMk/>
            <pc:sldMk cId="3759625506" sldId="266"/>
            <ac:spMk id="3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6:40.267" v="696" actId="255"/>
          <ac:spMkLst>
            <pc:docMk/>
            <pc:sldMk cId="3759625506" sldId="266"/>
            <ac:spMk id="3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7:09.431" v="3566" actId="20577"/>
          <ac:spMkLst>
            <pc:docMk/>
            <pc:sldMk cId="3759625506" sldId="266"/>
            <ac:spMk id="3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7:13.969" v="3570" actId="6549"/>
          <ac:spMkLst>
            <pc:docMk/>
            <pc:sldMk cId="3759625506" sldId="266"/>
            <ac:spMk id="3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7:21.556" v="3574" actId="20577"/>
          <ac:spMkLst>
            <pc:docMk/>
            <pc:sldMk cId="3759625506" sldId="266"/>
            <ac:spMk id="4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5:58.970" v="690" actId="255"/>
          <ac:spMkLst>
            <pc:docMk/>
            <pc:sldMk cId="3759625506" sldId="266"/>
            <ac:spMk id="4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6:05.715" v="691" actId="255"/>
          <ac:spMkLst>
            <pc:docMk/>
            <pc:sldMk cId="3759625506" sldId="266"/>
            <ac:spMk id="4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5:01.473" v="3377" actId="20577"/>
          <ac:spMkLst>
            <pc:docMk/>
            <pc:sldMk cId="3759625506" sldId="266"/>
            <ac:spMk id="4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5:06.192" v="3379" actId="20577"/>
          <ac:spMkLst>
            <pc:docMk/>
            <pc:sldMk cId="3759625506" sldId="266"/>
            <ac:spMk id="44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5:11.845" v="3381" actId="20577"/>
          <ac:spMkLst>
            <pc:docMk/>
            <pc:sldMk cId="3759625506" sldId="266"/>
            <ac:spMk id="4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5:20.164" v="685" actId="255"/>
          <ac:spMkLst>
            <pc:docMk/>
            <pc:sldMk cId="3759625506" sldId="266"/>
            <ac:spMk id="4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5:27.943" v="686" actId="255"/>
          <ac:spMkLst>
            <pc:docMk/>
            <pc:sldMk cId="3759625506" sldId="266"/>
            <ac:spMk id="4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4:33.742" v="3370" actId="20577"/>
          <ac:spMkLst>
            <pc:docMk/>
            <pc:sldMk cId="3759625506" sldId="266"/>
            <ac:spMk id="4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4:43" v="3372" actId="20577"/>
          <ac:spMkLst>
            <pc:docMk/>
            <pc:sldMk cId="3759625506" sldId="266"/>
            <ac:spMk id="4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4:47.687" v="3374" actId="20577"/>
          <ac:spMkLst>
            <pc:docMk/>
            <pc:sldMk cId="3759625506" sldId="266"/>
            <ac:spMk id="5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4:34.293" v="677" actId="255"/>
          <ac:spMkLst>
            <pc:docMk/>
            <pc:sldMk cId="3759625506" sldId="266"/>
            <ac:spMk id="5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4:46.882" v="679" actId="255"/>
          <ac:spMkLst>
            <pc:docMk/>
            <pc:sldMk cId="3759625506" sldId="266"/>
            <ac:spMk id="5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49:10.770" v="1116" actId="20577"/>
          <ac:spMkLst>
            <pc:docMk/>
            <pc:sldMk cId="3759625506" sldId="266"/>
            <ac:spMk id="5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5:03.920" v="683" actId="255"/>
          <ac:spMkLst>
            <pc:docMk/>
            <pc:sldMk cId="3759625506" sldId="266"/>
            <ac:spMk id="54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5:11.189" v="684" actId="255"/>
          <ac:spMkLst>
            <pc:docMk/>
            <pc:sldMk cId="3759625506" sldId="266"/>
            <ac:spMk id="5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3:57.222" v="672" actId="255"/>
          <ac:spMkLst>
            <pc:docMk/>
            <pc:sldMk cId="3759625506" sldId="266"/>
            <ac:spMk id="5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4:03.599" v="673" actId="255"/>
          <ac:spMkLst>
            <pc:docMk/>
            <pc:sldMk cId="3759625506" sldId="266"/>
            <ac:spMk id="5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3:54.373" v="3357" actId="20577"/>
          <ac:spMkLst>
            <pc:docMk/>
            <pc:sldMk cId="3759625506" sldId="266"/>
            <ac:spMk id="5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4:01.257" v="3361" actId="20577"/>
          <ac:spMkLst>
            <pc:docMk/>
            <pc:sldMk cId="3759625506" sldId="266"/>
            <ac:spMk id="5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54:05.815" v="3365" actId="20577"/>
          <ac:spMkLst>
            <pc:docMk/>
            <pc:sldMk cId="3759625506" sldId="266"/>
            <ac:spMk id="6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3:17.678" v="667" actId="255"/>
          <ac:spMkLst>
            <pc:docMk/>
            <pc:sldMk cId="3759625506" sldId="266"/>
            <ac:spMk id="6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3:25.339" v="668" actId="255"/>
          <ac:spMkLst>
            <pc:docMk/>
            <pc:sldMk cId="3759625506" sldId="266"/>
            <ac:spMk id="6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49:04.982" v="1112" actId="20577"/>
          <ac:spMkLst>
            <pc:docMk/>
            <pc:sldMk cId="3759625506" sldId="266"/>
            <ac:spMk id="6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3:41.351" v="670" actId="255"/>
          <ac:spMkLst>
            <pc:docMk/>
            <pc:sldMk cId="3759625506" sldId="266"/>
            <ac:spMk id="64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33:48.944" v="671" actId="255"/>
          <ac:spMkLst>
            <pc:docMk/>
            <pc:sldMk cId="3759625506" sldId="266"/>
            <ac:spMk id="6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42:29.702" v="1036" actId="14100"/>
          <ac:spMkLst>
            <pc:docMk/>
            <pc:sldMk cId="3759625506" sldId="266"/>
            <ac:spMk id="66" creationId="{1C03E19C-E931-A179-6143-A6A84482A009}"/>
          </ac:spMkLst>
        </pc:spChg>
        <pc:spChg chg="mod">
          <ac:chgData name="Head Of Marketing BTC" userId="b37717f53d85365b" providerId="LiveId" clId="{51FC09C9-C5D3-4954-9ACF-A2EE84E3D396}" dt="2026-04-20T09:27:05.626" v="3563" actId="20577"/>
          <ac:spMkLst>
            <pc:docMk/>
            <pc:sldMk cId="3759625506" sldId="266"/>
            <ac:spMk id="67" creationId="{8FF5385E-B229-01BD-604B-CFF946952600}"/>
          </ac:spMkLst>
        </pc:spChg>
        <pc:spChg chg="mod">
          <ac:chgData name="Head Of Marketing BTC" userId="b37717f53d85365b" providerId="LiveId" clId="{51FC09C9-C5D3-4954-9ACF-A2EE84E3D396}" dt="2026-04-06T09:31:20.892" v="655" actId="20577"/>
          <ac:spMkLst>
            <pc:docMk/>
            <pc:sldMk cId="3759625506" sldId="266"/>
            <ac:spMk id="6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7:26.596" v="3576" actId="20577"/>
          <ac:spMkLst>
            <pc:docMk/>
            <pc:sldMk cId="3759625506" sldId="266"/>
            <ac:spMk id="71" creationId="{52C84A95-C92B-B5DF-DB93-DC59E74A8F5B}"/>
          </ac:spMkLst>
        </pc:spChg>
        <pc:spChg chg="mod">
          <ac:chgData name="Head Of Marketing BTC" userId="b37717f53d85365b" providerId="LiveId" clId="{51FC09C9-C5D3-4954-9ACF-A2EE84E3D396}" dt="2026-04-20T09:27:29.761" v="3578" actId="20577"/>
          <ac:spMkLst>
            <pc:docMk/>
            <pc:sldMk cId="3759625506" sldId="266"/>
            <ac:spMk id="72" creationId="{6BFB12AE-6A24-94A0-E0B8-ABE13A81B404}"/>
          </ac:spMkLst>
        </pc:spChg>
        <pc:spChg chg="add mod">
          <ac:chgData name="Head Of Marketing BTC" userId="b37717f53d85365b" providerId="LiveId" clId="{51FC09C9-C5D3-4954-9ACF-A2EE84E3D396}" dt="2026-04-06T10:01:37.614" v="1645" actId="20577"/>
          <ac:spMkLst>
            <pc:docMk/>
            <pc:sldMk cId="3759625506" sldId="266"/>
            <ac:spMk id="73" creationId="{6652A9B5-1254-34AA-0730-59131CA68E4A}"/>
          </ac:spMkLst>
        </pc:spChg>
        <pc:grpChg chg="mod">
          <ac:chgData name="Head Of Marketing BTC" userId="b37717f53d85365b" providerId="LiveId" clId="{51FC09C9-C5D3-4954-9ACF-A2EE84E3D396}" dt="2026-04-06T09:37:13.899" v="701" actId="14100"/>
          <ac:grpSpMkLst>
            <pc:docMk/>
            <pc:sldMk cId="3759625506" sldId="266"/>
            <ac:grpSpMk id="6" creationId="{00000000-0000-0000-0000-000000000000}"/>
          </ac:grpSpMkLst>
        </pc:grpChg>
        <pc:grpChg chg="add mod">
          <ac:chgData name="Head Of Marketing BTC" userId="b37717f53d85365b" providerId="LiveId" clId="{51FC09C9-C5D3-4954-9ACF-A2EE84E3D396}" dt="2026-04-06T09:39:54.993" v="919" actId="1035"/>
          <ac:grpSpMkLst>
            <pc:docMk/>
            <pc:sldMk cId="3759625506" sldId="266"/>
            <ac:grpSpMk id="11" creationId="{DE15755A-157F-749E-6869-BB7F94A073EF}"/>
          </ac:grpSpMkLst>
        </pc:grpChg>
        <pc:grpChg chg="mod">
          <ac:chgData name="Head Of Marketing BTC" userId="b37717f53d85365b" providerId="LiveId" clId="{51FC09C9-C5D3-4954-9ACF-A2EE84E3D396}" dt="2026-04-06T09:41:42.999" v="1021" actId="1035"/>
          <ac:grpSpMkLst>
            <pc:docMk/>
            <pc:sldMk cId="3759625506" sldId="266"/>
            <ac:grpSpMk id="30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41:48.998" v="1023" actId="1035"/>
          <ac:grpSpMkLst>
            <pc:docMk/>
            <pc:sldMk cId="3759625506" sldId="266"/>
            <ac:grpSpMk id="31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41:54.800" v="1026" actId="1035"/>
          <ac:grpSpMkLst>
            <pc:docMk/>
            <pc:sldMk cId="3759625506" sldId="266"/>
            <ac:grpSpMk id="32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42:01.513" v="1029" actId="1035"/>
          <ac:grpSpMkLst>
            <pc:docMk/>
            <pc:sldMk cId="3759625506" sldId="266"/>
            <ac:grpSpMk id="33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42:07.786" v="1032" actId="1035"/>
          <ac:grpSpMkLst>
            <pc:docMk/>
            <pc:sldMk cId="3759625506" sldId="266"/>
            <ac:grpSpMk id="34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40:02.040" v="926" actId="1036"/>
          <ac:grpSpMkLst>
            <pc:docMk/>
            <pc:sldMk cId="3759625506" sldId="266"/>
            <ac:grpSpMk id="35" creationId="{00000000-0000-0000-0000-000000000000}"/>
          </ac:grpSpMkLst>
        </pc:grpChg>
      </pc:sldChg>
      <pc:sldChg chg="addSp modSp mod modAnim">
        <pc:chgData name="Head Of Marketing BTC" userId="b37717f53d85365b" providerId="LiveId" clId="{51FC09C9-C5D3-4954-9ACF-A2EE84E3D396}" dt="2026-04-06T11:36:00.066" v="3002" actId="20577"/>
        <pc:sldMkLst>
          <pc:docMk/>
          <pc:sldMk cId="1937592121" sldId="270"/>
        </pc:sldMkLst>
        <pc:spChg chg="mod">
          <ac:chgData name="Head Of Marketing BTC" userId="b37717f53d85365b" providerId="LiveId" clId="{51FC09C9-C5D3-4954-9ACF-A2EE84E3D396}" dt="2026-04-06T10:25:19.630" v="2611" actId="20577"/>
          <ac:spMkLst>
            <pc:docMk/>
            <pc:sldMk cId="1937592121" sldId="270"/>
            <ac:spMk id="2" creationId="{C53DDB2C-85FA-781A-7C76-6CD51CF4B7CD}"/>
          </ac:spMkLst>
        </pc:spChg>
        <pc:spChg chg="mod">
          <ac:chgData name="Head Of Marketing BTC" userId="b37717f53d85365b" providerId="LiveId" clId="{51FC09C9-C5D3-4954-9ACF-A2EE84E3D396}" dt="2026-04-06T11:36:00.066" v="3002" actId="20577"/>
          <ac:spMkLst>
            <pc:docMk/>
            <pc:sldMk cId="1937592121" sldId="270"/>
            <ac:spMk id="3" creationId="{00000000-0000-0000-0000-000000000000}"/>
          </ac:spMkLst>
        </pc:spChg>
        <pc:spChg chg="add mod">
          <ac:chgData name="Head Of Marketing BTC" userId="b37717f53d85365b" providerId="LiveId" clId="{51FC09C9-C5D3-4954-9ACF-A2EE84E3D396}" dt="2026-04-06T10:25:14.349" v="2609" actId="20577"/>
          <ac:spMkLst>
            <pc:docMk/>
            <pc:sldMk cId="1937592121" sldId="270"/>
            <ac:spMk id="8" creationId="{8504BE48-F607-3D31-51C4-3EE746763B62}"/>
          </ac:spMkLst>
        </pc:spChg>
        <pc:spChg chg="mod">
          <ac:chgData name="Head Of Marketing BTC" userId="b37717f53d85365b" providerId="LiveId" clId="{51FC09C9-C5D3-4954-9ACF-A2EE84E3D396}" dt="2026-04-06T10:21:15.153" v="2367" actId="20577"/>
          <ac:spMkLst>
            <pc:docMk/>
            <pc:sldMk cId="1937592121" sldId="270"/>
            <ac:spMk id="16" creationId="{5707F5F8-A682-A499-3C4F-1C9D003835ED}"/>
          </ac:spMkLst>
        </pc:spChg>
        <pc:spChg chg="mod">
          <ac:chgData name="Head Of Marketing BTC" userId="b37717f53d85365b" providerId="LiveId" clId="{51FC09C9-C5D3-4954-9ACF-A2EE84E3D396}" dt="2026-04-06T10:21:22.807" v="2369" actId="20577"/>
          <ac:spMkLst>
            <pc:docMk/>
            <pc:sldMk cId="1937592121" sldId="270"/>
            <ac:spMk id="19" creationId="{8CB0BB77-CA8F-673B-3114-2B135B3AEB54}"/>
          </ac:spMkLst>
        </pc:spChg>
        <pc:spChg chg="mod">
          <ac:chgData name="Head Of Marketing BTC" userId="b37717f53d85365b" providerId="LiveId" clId="{51FC09C9-C5D3-4954-9ACF-A2EE84E3D396}" dt="2026-04-06T10:25:36.462" v="2617" actId="20577"/>
          <ac:spMkLst>
            <pc:docMk/>
            <pc:sldMk cId="1937592121" sldId="270"/>
            <ac:spMk id="28" creationId="{84E9613D-2153-720F-867D-316545283F43}"/>
          </ac:spMkLst>
        </pc:spChg>
        <pc:spChg chg="mod">
          <ac:chgData name="Head Of Marketing BTC" userId="b37717f53d85365b" providerId="LiveId" clId="{51FC09C9-C5D3-4954-9ACF-A2EE84E3D396}" dt="2026-04-06T10:24:47.854" v="2550" actId="20577"/>
          <ac:spMkLst>
            <pc:docMk/>
            <pc:sldMk cId="1937592121" sldId="270"/>
            <ac:spMk id="4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4:59.146" v="2561" actId="1036"/>
          <ac:spMkLst>
            <pc:docMk/>
            <pc:sldMk cId="1937592121" sldId="270"/>
            <ac:spMk id="4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2:11.779" v="2385" actId="20577"/>
          <ac:spMkLst>
            <pc:docMk/>
            <pc:sldMk cId="1937592121" sldId="270"/>
            <ac:spMk id="4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3:32.274" v="2436" actId="14100"/>
          <ac:spMkLst>
            <pc:docMk/>
            <pc:sldMk cId="1937592121" sldId="270"/>
            <ac:spMk id="4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1:28.040" v="2738" actId="1076"/>
          <ac:spMkLst>
            <pc:docMk/>
            <pc:sldMk cId="1937592121" sldId="270"/>
            <ac:spMk id="7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0:44.181" v="2717" actId="14100"/>
          <ac:spMkLst>
            <pc:docMk/>
            <pc:sldMk cId="1937592121" sldId="270"/>
            <ac:spMk id="7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2:18.427" v="2392" actId="20577"/>
          <ac:spMkLst>
            <pc:docMk/>
            <pc:sldMk cId="1937592121" sldId="270"/>
            <ac:spMk id="11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3:24.443" v="2435" actId="1035"/>
          <ac:spMkLst>
            <pc:docMk/>
            <pc:sldMk cId="1937592121" sldId="270"/>
            <ac:spMk id="11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1:13.832" v="2737" actId="1035"/>
          <ac:spMkLst>
            <pc:docMk/>
            <pc:sldMk cId="1937592121" sldId="270"/>
            <ac:spMk id="12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1:08.754" v="2736" actId="1036"/>
          <ac:spMkLst>
            <pc:docMk/>
            <pc:sldMk cId="1937592121" sldId="270"/>
            <ac:spMk id="12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1:50.660" v="2741" actId="20577"/>
          <ac:spMkLst>
            <pc:docMk/>
            <pc:sldMk cId="1937592121" sldId="270"/>
            <ac:spMk id="12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1:55.014" v="2744" actId="20577"/>
          <ac:spMkLst>
            <pc:docMk/>
            <pc:sldMk cId="1937592121" sldId="270"/>
            <ac:spMk id="12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2:01.645" v="2747" actId="20577"/>
          <ac:spMkLst>
            <pc:docMk/>
            <pc:sldMk cId="1937592121" sldId="270"/>
            <ac:spMk id="124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2:06.082" v="2750" actId="20577"/>
          <ac:spMkLst>
            <pc:docMk/>
            <pc:sldMk cId="1937592121" sldId="270"/>
            <ac:spMk id="12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32:10.910" v="2753" actId="20577"/>
          <ac:spMkLst>
            <pc:docMk/>
            <pc:sldMk cId="1937592121" sldId="270"/>
            <ac:spMk id="12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0:25:29.771" v="2613" actId="20577"/>
          <ac:spMkLst>
            <pc:docMk/>
            <pc:sldMk cId="1937592121" sldId="270"/>
            <ac:spMk id="128" creationId="{00000000-0000-0000-0000-000000000000}"/>
          </ac:spMkLst>
        </pc:spChg>
        <pc:grpChg chg="mod">
          <ac:chgData name="Head Of Marketing BTC" userId="b37717f53d85365b" providerId="LiveId" clId="{51FC09C9-C5D3-4954-9ACF-A2EE84E3D396}" dt="2026-04-06T10:21:45.137" v="2377" actId="14100"/>
          <ac:grpSpMkLst>
            <pc:docMk/>
            <pc:sldMk cId="1937592121" sldId="270"/>
            <ac:grpSpMk id="31" creationId="{00000000-0000-0000-0000-000000000000}"/>
          </ac:grpSpMkLst>
        </pc:grpChg>
        <pc:cxnChg chg="add mod">
          <ac:chgData name="Head Of Marketing BTC" userId="b37717f53d85365b" providerId="LiveId" clId="{51FC09C9-C5D3-4954-9ACF-A2EE84E3D396}" dt="2026-04-06T10:24:22.021" v="2537" actId="1036"/>
          <ac:cxnSpMkLst>
            <pc:docMk/>
            <pc:sldMk cId="1937592121" sldId="270"/>
            <ac:cxnSpMk id="6" creationId="{85EC9F22-E0BA-7784-BD63-B893C49369D2}"/>
          </ac:cxnSpMkLst>
        </pc:cxnChg>
        <pc:cxnChg chg="mod">
          <ac:chgData name="Head Of Marketing BTC" userId="b37717f53d85365b" providerId="LiveId" clId="{51FC09C9-C5D3-4954-9ACF-A2EE84E3D396}" dt="2026-04-06T10:24:31.054" v="2541" actId="1036"/>
          <ac:cxnSpMkLst>
            <pc:docMk/>
            <pc:sldMk cId="1937592121" sldId="270"/>
            <ac:cxnSpMk id="40" creationId="{00000000-0000-0000-0000-000000000000}"/>
          </ac:cxnSpMkLst>
        </pc:cxnChg>
      </pc:sldChg>
      <pc:sldChg chg="modSp">
        <pc:chgData name="Head Of Marketing BTC" userId="b37717f53d85365b" providerId="LiveId" clId="{51FC09C9-C5D3-4954-9ACF-A2EE84E3D396}" dt="2026-04-06T11:52:22.152" v="3259" actId="20577"/>
        <pc:sldMkLst>
          <pc:docMk/>
          <pc:sldMk cId="1585033446" sldId="271"/>
        </pc:sldMkLst>
        <pc:spChg chg="mod">
          <ac:chgData name="Head Of Marketing BTC" userId="b37717f53d85365b" providerId="LiveId" clId="{51FC09C9-C5D3-4954-9ACF-A2EE84E3D396}" dt="2026-04-06T11:52:22.152" v="3259" actId="20577"/>
          <ac:spMkLst>
            <pc:docMk/>
            <pc:sldMk cId="1585033446" sldId="271"/>
            <ac:spMk id="27" creationId="{00000000-0000-0000-0000-000000000000}"/>
          </ac:spMkLst>
        </pc:spChg>
      </pc:sldChg>
      <pc:sldChg chg="modSp mod">
        <pc:chgData name="Head Of Marketing BTC" userId="b37717f53d85365b" providerId="LiveId" clId="{51FC09C9-C5D3-4954-9ACF-A2EE84E3D396}" dt="2026-04-06T11:41:10.915" v="3165" actId="1038"/>
        <pc:sldMkLst>
          <pc:docMk/>
          <pc:sldMk cId="2526208925" sldId="272"/>
        </pc:sldMkLst>
        <pc:spChg chg="mod">
          <ac:chgData name="Head Of Marketing BTC" userId="b37717f53d85365b" providerId="LiveId" clId="{51FC09C9-C5D3-4954-9ACF-A2EE84E3D396}" dt="2026-04-06T11:40:41.883" v="3128" actId="14100"/>
          <ac:spMkLst>
            <pc:docMk/>
            <pc:sldMk cId="2526208925" sldId="272"/>
            <ac:spMk id="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50.539" v="3129" actId="122"/>
          <ac:spMkLst>
            <pc:docMk/>
            <pc:sldMk cId="2526208925" sldId="272"/>
            <ac:spMk id="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1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1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2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2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3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0:00.313" v="3125" actId="1037"/>
          <ac:spMkLst>
            <pc:docMk/>
            <pc:sldMk cId="2526208925" sldId="272"/>
            <ac:spMk id="31" creationId="{00000000-0000-0000-0000-000000000000}"/>
          </ac:spMkLst>
        </pc:spChg>
        <pc:grpChg chg="mod">
          <ac:chgData name="Head Of Marketing BTC" userId="b37717f53d85365b" providerId="LiveId" clId="{51FC09C9-C5D3-4954-9ACF-A2EE84E3D396}" dt="2026-04-06T11:40:35.526" v="3127" actId="14100"/>
          <ac:grpSpMkLst>
            <pc:docMk/>
            <pc:sldMk cId="2526208925" sldId="272"/>
            <ac:grpSpMk id="7" creationId="{00000000-0000-0000-0000-000000000000}"/>
          </ac:grpSpMkLst>
        </pc:grpChg>
        <pc:picChg chg="mod">
          <ac:chgData name="Head Of Marketing BTC" userId="b37717f53d85365b" providerId="LiveId" clId="{51FC09C9-C5D3-4954-9ACF-A2EE84E3D396}" dt="2026-04-06T11:39:30.322" v="3080" actId="1076"/>
          <ac:picMkLst>
            <pc:docMk/>
            <pc:sldMk cId="2526208925" sldId="272"/>
            <ac:picMk id="4" creationId="{00000000-0000-0000-0000-000000000000}"/>
          </ac:picMkLst>
        </pc:picChg>
        <pc:picChg chg="mod">
          <ac:chgData name="Head Of Marketing BTC" userId="b37717f53d85365b" providerId="LiveId" clId="{51FC09C9-C5D3-4954-9ACF-A2EE84E3D396}" dt="2026-04-06T11:41:10.915" v="3165" actId="1038"/>
          <ac:picMkLst>
            <pc:docMk/>
            <pc:sldMk cId="2526208925" sldId="272"/>
            <ac:picMk id="26" creationId="{00000000-0000-0000-0000-000000000000}"/>
          </ac:picMkLst>
        </pc:picChg>
      </pc:sldChg>
      <pc:sldChg chg="modSp">
        <pc:chgData name="Head Of Marketing BTC" userId="b37717f53d85365b" providerId="LiveId" clId="{51FC09C9-C5D3-4954-9ACF-A2EE84E3D396}" dt="2026-04-06T09:09:20.627" v="306" actId="20577"/>
        <pc:sldMkLst>
          <pc:docMk/>
          <pc:sldMk cId="3793602204" sldId="291"/>
        </pc:sldMkLst>
        <pc:spChg chg="mod">
          <ac:chgData name="Head Of Marketing BTC" userId="b37717f53d85365b" providerId="LiveId" clId="{51FC09C9-C5D3-4954-9ACF-A2EE84E3D396}" dt="2026-04-06T09:09:07.952" v="300" actId="20577"/>
          <ac:spMkLst>
            <pc:docMk/>
            <pc:sldMk cId="3793602204" sldId="291"/>
            <ac:spMk id="1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09:20.627" v="306" actId="20577"/>
          <ac:spMkLst>
            <pc:docMk/>
            <pc:sldMk cId="3793602204" sldId="291"/>
            <ac:spMk id="13" creationId="{00000000-0000-0000-0000-000000000000}"/>
          </ac:spMkLst>
        </pc:spChg>
      </pc:sldChg>
      <pc:sldChg chg="modSp mod">
        <pc:chgData name="Head Of Marketing BTC" userId="b37717f53d85365b" providerId="LiveId" clId="{51FC09C9-C5D3-4954-9ACF-A2EE84E3D396}" dt="2026-04-20T09:21:26.025" v="3502" actId="20577"/>
        <pc:sldMkLst>
          <pc:docMk/>
          <pc:sldMk cId="308000293" sldId="297"/>
        </pc:sldMkLst>
        <pc:spChg chg="mod">
          <ac:chgData name="Head Of Marketing BTC" userId="b37717f53d85365b" providerId="LiveId" clId="{51FC09C9-C5D3-4954-9ACF-A2EE84E3D396}" dt="2026-04-20T04:15:40.630" v="3321" actId="14100"/>
          <ac:spMkLst>
            <pc:docMk/>
            <pc:sldMk cId="308000293" sldId="297"/>
            <ac:spMk id="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15:25.446" v="3319" actId="255"/>
          <ac:spMkLst>
            <pc:docMk/>
            <pc:sldMk cId="308000293" sldId="297"/>
            <ac:spMk id="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4:15:53.085" v="3323" actId="122"/>
          <ac:spMkLst>
            <pc:docMk/>
            <pc:sldMk cId="308000293" sldId="297"/>
            <ac:spMk id="1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1:26.025" v="3502" actId="20577"/>
          <ac:spMkLst>
            <pc:docMk/>
            <pc:sldMk cId="308000293" sldId="297"/>
            <ac:spMk id="1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09:20:01.309" v="434"/>
          <ac:spMkLst>
            <pc:docMk/>
            <pc:sldMk cId="308000293" sldId="297"/>
            <ac:spMk id="1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9:21:11.200" v="3496" actId="20577"/>
          <ac:spMkLst>
            <pc:docMk/>
            <pc:sldMk cId="308000293" sldId="297"/>
            <ac:spMk id="13" creationId="{00000000-0000-0000-0000-000000000000}"/>
          </ac:spMkLst>
        </pc:spChg>
        <pc:grpChg chg="mod">
          <ac:chgData name="Head Of Marketing BTC" userId="b37717f53d85365b" providerId="LiveId" clId="{51FC09C9-C5D3-4954-9ACF-A2EE84E3D396}" dt="2026-04-06T09:17:04.974" v="389" actId="1037"/>
          <ac:grpSpMkLst>
            <pc:docMk/>
            <pc:sldMk cId="308000293" sldId="297"/>
            <ac:grpSpMk id="8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06T09:17:16.630" v="411" actId="1037"/>
          <ac:grpSpMkLst>
            <pc:docMk/>
            <pc:sldMk cId="308000293" sldId="297"/>
            <ac:grpSpMk id="14" creationId="{00000000-0000-0000-0000-000000000000}"/>
          </ac:grpSpMkLst>
        </pc:grpChg>
        <pc:grpChg chg="mod">
          <ac:chgData name="Head Of Marketing BTC" userId="b37717f53d85365b" providerId="LiveId" clId="{51FC09C9-C5D3-4954-9ACF-A2EE84E3D396}" dt="2026-04-20T04:14:14.154" v="3306" actId="14100"/>
          <ac:grpSpMkLst>
            <pc:docMk/>
            <pc:sldMk cId="308000293" sldId="297"/>
            <ac:grpSpMk id="15" creationId="{00000000-0000-0000-0000-000000000000}"/>
          </ac:grpSpMkLst>
        </pc:grpChg>
      </pc:sldChg>
      <pc:sldChg chg="modSp mod">
        <pc:chgData name="Head Of Marketing BTC" userId="b37717f53d85365b" providerId="LiveId" clId="{51FC09C9-C5D3-4954-9ACF-A2EE84E3D396}" dt="2026-04-06T11:50:41.087" v="3254" actId="255"/>
        <pc:sldMkLst>
          <pc:docMk/>
          <pc:sldMk cId="3511049357" sldId="300"/>
        </pc:sldMkLst>
        <pc:spChg chg="mod">
          <ac:chgData name="Head Of Marketing BTC" userId="b37717f53d85365b" providerId="LiveId" clId="{51FC09C9-C5D3-4954-9ACF-A2EE84E3D396}" dt="2026-04-06T11:50:34.473" v="3253" actId="255"/>
          <ac:spMkLst>
            <pc:docMk/>
            <pc:sldMk cId="3511049357" sldId="300"/>
            <ac:spMk id="2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8:37.994" v="3230" actId="14100"/>
          <ac:spMkLst>
            <pc:docMk/>
            <pc:sldMk cId="3511049357" sldId="300"/>
            <ac:spMk id="6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9:29.267" v="3239" actId="14100"/>
          <ac:spMkLst>
            <pc:docMk/>
            <pc:sldMk cId="3511049357" sldId="300"/>
            <ac:spMk id="6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50:21.013" v="3252" actId="14100"/>
          <ac:spMkLst>
            <pc:docMk/>
            <pc:sldMk cId="3511049357" sldId="300"/>
            <ac:spMk id="6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50:41.087" v="3254" actId="255"/>
          <ac:spMkLst>
            <pc:docMk/>
            <pc:sldMk cId="3511049357" sldId="300"/>
            <ac:spMk id="8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8:27.094" v="3228" actId="14100"/>
          <ac:spMkLst>
            <pc:docMk/>
            <pc:sldMk cId="3511049357" sldId="300"/>
            <ac:spMk id="10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9:19.959" v="3237" actId="14100"/>
          <ac:spMkLst>
            <pc:docMk/>
            <pc:sldMk cId="3511049357" sldId="300"/>
            <ac:spMk id="11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49:58.029" v="3248" actId="122"/>
          <ac:spMkLst>
            <pc:docMk/>
            <pc:sldMk cId="3511049357" sldId="300"/>
            <ac:spMk id="119" creationId="{00000000-0000-0000-0000-000000000000}"/>
          </ac:spMkLst>
        </pc:spChg>
        <pc:cxnChg chg="mod">
          <ac:chgData name="Head Of Marketing BTC" userId="b37717f53d85365b" providerId="LiveId" clId="{51FC09C9-C5D3-4954-9ACF-A2EE84E3D396}" dt="2026-04-06T11:47:04.136" v="3219" actId="1036"/>
          <ac:cxnSpMkLst>
            <pc:docMk/>
            <pc:sldMk cId="3511049357" sldId="300"/>
            <ac:cxnSpMk id="150" creationId="{00000000-0000-0000-0000-000000000000}"/>
          </ac:cxnSpMkLst>
        </pc:cxnChg>
      </pc:sldChg>
      <pc:sldChg chg="addSp delSp modSp mod delAnim modAnim">
        <pc:chgData name="Head Of Marketing BTC" userId="b37717f53d85365b" providerId="LiveId" clId="{51FC09C9-C5D3-4954-9ACF-A2EE84E3D396}" dt="2026-04-20T05:19:15.901" v="3487"/>
        <pc:sldMkLst>
          <pc:docMk/>
          <pc:sldMk cId="890780874" sldId="304"/>
        </pc:sldMkLst>
        <pc:spChg chg="mod">
          <ac:chgData name="Head Of Marketing BTC" userId="b37717f53d85365b" providerId="LiveId" clId="{51FC09C9-C5D3-4954-9ACF-A2EE84E3D396}" dt="2026-04-06T07:39:24.199" v="42"/>
          <ac:spMkLst>
            <pc:docMk/>
            <pc:sldMk cId="890780874" sldId="304"/>
            <ac:spMk id="3" creationId="{AA07E7C9-E52D-449B-0EC1-480E9CC88547}"/>
          </ac:spMkLst>
        </pc:spChg>
        <pc:spChg chg="mod">
          <ac:chgData name="Head Of Marketing BTC" userId="b37717f53d85365b" providerId="LiveId" clId="{51FC09C9-C5D3-4954-9ACF-A2EE84E3D396}" dt="2026-04-06T07:39:27.976" v="44" actId="20577"/>
          <ac:spMkLst>
            <pc:docMk/>
            <pc:sldMk cId="890780874" sldId="304"/>
            <ac:spMk id="9" creationId="{C319E32F-528C-B96D-A45A-5B239DDD08A0}"/>
          </ac:spMkLst>
        </pc:spChg>
        <pc:grpChg chg="add mod">
          <ac:chgData name="Head Of Marketing BTC" userId="b37717f53d85365b" providerId="LiveId" clId="{51FC09C9-C5D3-4954-9ACF-A2EE84E3D396}" dt="2026-04-06T07:39:24.199" v="42"/>
          <ac:grpSpMkLst>
            <pc:docMk/>
            <pc:sldMk cId="890780874" sldId="304"/>
            <ac:grpSpMk id="2" creationId="{68007BB4-BB73-2199-6D25-8C75A38725DD}"/>
          </ac:grpSpMkLst>
        </pc:grpChg>
      </pc:sldChg>
      <pc:sldChg chg="addSp delSp modSp mod delAnim modAnim">
        <pc:chgData name="Head Of Marketing BTC" userId="b37717f53d85365b" providerId="LiveId" clId="{51FC09C9-C5D3-4954-9ACF-A2EE84E3D396}" dt="2026-04-20T05:19:27.489" v="3488"/>
        <pc:sldMkLst>
          <pc:docMk/>
          <pc:sldMk cId="3051870081" sldId="305"/>
        </pc:sldMkLst>
        <pc:spChg chg="mod">
          <ac:chgData name="Head Of Marketing BTC" userId="b37717f53d85365b" providerId="LiveId" clId="{51FC09C9-C5D3-4954-9ACF-A2EE84E3D396}" dt="2026-04-06T07:42:11.078" v="166" actId="14100"/>
          <ac:spMkLst>
            <pc:docMk/>
            <pc:sldMk cId="3051870081" sldId="305"/>
            <ac:spMk id="7" creationId="{24E575C7-6AF5-05D5-260A-92A9B5376ED5}"/>
          </ac:spMkLst>
        </pc:spChg>
        <pc:spChg chg="mod">
          <ac:chgData name="Head Of Marketing BTC" userId="b37717f53d85365b" providerId="LiveId" clId="{51FC09C9-C5D3-4954-9ACF-A2EE84E3D396}" dt="2026-04-06T07:40:57.307" v="102" actId="20577"/>
          <ac:spMkLst>
            <pc:docMk/>
            <pc:sldMk cId="3051870081" sldId="305"/>
            <ac:spMk id="10" creationId="{3D9E58E3-8A9C-EE81-18A9-BBCAEC90E5DC}"/>
          </ac:spMkLst>
        </pc:spChg>
        <pc:spChg chg="mod">
          <ac:chgData name="Head Of Marketing BTC" userId="b37717f53d85365b" providerId="LiveId" clId="{51FC09C9-C5D3-4954-9ACF-A2EE84E3D396}" dt="2026-04-06T07:39:37.191" v="46"/>
          <ac:spMkLst>
            <pc:docMk/>
            <pc:sldMk cId="3051870081" sldId="305"/>
            <ac:spMk id="12" creationId="{23F5490A-B3FF-C17F-2311-053FA7CEB73F}"/>
          </ac:spMkLst>
        </pc:spChg>
        <pc:spChg chg="mod">
          <ac:chgData name="Head Of Marketing BTC" userId="b37717f53d85365b" providerId="LiveId" clId="{51FC09C9-C5D3-4954-9ACF-A2EE84E3D396}" dt="2026-04-06T07:39:40.393" v="47" actId="20577"/>
          <ac:spMkLst>
            <pc:docMk/>
            <pc:sldMk cId="3051870081" sldId="305"/>
            <ac:spMk id="13" creationId="{A6A6D6E4-FA6F-23C8-8392-B5C8F9566CDB}"/>
          </ac:spMkLst>
        </pc:spChg>
        <pc:grpChg chg="mod">
          <ac:chgData name="Head Of Marketing BTC" userId="b37717f53d85365b" providerId="LiveId" clId="{51FC09C9-C5D3-4954-9ACF-A2EE84E3D396}" dt="2026-04-06T07:42:23.583" v="205" actId="1037"/>
          <ac:grpSpMkLst>
            <pc:docMk/>
            <pc:sldMk cId="3051870081" sldId="305"/>
            <ac:grpSpMk id="2" creationId="{12531A4E-3DAD-E748-E8A6-10BF1E8344F4}"/>
          </ac:grpSpMkLst>
        </pc:grpChg>
        <pc:grpChg chg="add mod">
          <ac:chgData name="Head Of Marketing BTC" userId="b37717f53d85365b" providerId="LiveId" clId="{51FC09C9-C5D3-4954-9ACF-A2EE84E3D396}" dt="2026-04-06T07:39:37.191" v="46"/>
          <ac:grpSpMkLst>
            <pc:docMk/>
            <pc:sldMk cId="3051870081" sldId="305"/>
            <ac:grpSpMk id="3" creationId="{4FDE5F0F-5DAA-F9CE-90D0-229FA9C0852D}"/>
          </ac:grpSpMkLst>
        </pc:grpChg>
      </pc:sldChg>
      <pc:sldChg chg="delSp modSp add mod delAnim modAnim">
        <pc:chgData name="Head Of Marketing BTC" userId="b37717f53d85365b" providerId="LiveId" clId="{51FC09C9-C5D3-4954-9ACF-A2EE84E3D396}" dt="2026-04-20T05:19:34.530" v="3489"/>
        <pc:sldMkLst>
          <pc:docMk/>
          <pc:sldMk cId="3867905415" sldId="306"/>
        </pc:sldMkLst>
        <pc:spChg chg="mod">
          <ac:chgData name="Head Of Marketing BTC" userId="b37717f53d85365b" providerId="LiveId" clId="{51FC09C9-C5D3-4954-9ACF-A2EE84E3D396}" dt="2026-04-06T07:43:31.507" v="261" actId="1036"/>
          <ac:spMkLst>
            <pc:docMk/>
            <pc:sldMk cId="3867905415" sldId="306"/>
            <ac:spMk id="7" creationId="{532745D1-6732-4E4A-18BC-9D4231A9DF39}"/>
          </ac:spMkLst>
        </pc:spChg>
        <pc:spChg chg="mod">
          <ac:chgData name="Head Of Marketing BTC" userId="b37717f53d85365b" providerId="LiveId" clId="{51FC09C9-C5D3-4954-9ACF-A2EE84E3D396}" dt="2026-04-06T07:43:31.507" v="261" actId="1036"/>
          <ac:spMkLst>
            <pc:docMk/>
            <pc:sldMk cId="3867905415" sldId="306"/>
            <ac:spMk id="10" creationId="{93012C76-2F02-6B39-F4EE-93DE6D8AA9EF}"/>
          </ac:spMkLst>
        </pc:spChg>
      </pc:sldChg>
      <pc:sldChg chg="addSp modSp add mod modAnim">
        <pc:chgData name="Head Of Marketing BTC" userId="b37717f53d85365b" providerId="LiveId" clId="{51FC09C9-C5D3-4954-9ACF-A2EE84E3D396}" dt="2026-04-20T09:25:24.378" v="3558" actId="20577"/>
        <pc:sldMkLst>
          <pc:docMk/>
          <pc:sldMk cId="2812696930" sldId="307"/>
        </pc:sldMkLst>
        <pc:spChg chg="mod">
          <ac:chgData name="Head Of Marketing BTC" userId="b37717f53d85365b" providerId="LiveId" clId="{51FC09C9-C5D3-4954-9ACF-A2EE84E3D396}" dt="2026-04-20T09:24:39.874" v="3546" actId="20577"/>
          <ac:spMkLst>
            <pc:docMk/>
            <pc:sldMk cId="2812696930" sldId="307"/>
            <ac:spMk id="2" creationId="{94C5093F-3090-A490-3AD8-37070BFE5462}"/>
          </ac:spMkLst>
        </pc:spChg>
        <pc:spChg chg="mod">
          <ac:chgData name="Head Of Marketing BTC" userId="b37717f53d85365b" providerId="LiveId" clId="{51FC09C9-C5D3-4954-9ACF-A2EE84E3D396}" dt="2026-04-20T09:24:29.528" v="3542" actId="20577"/>
          <ac:spMkLst>
            <pc:docMk/>
            <pc:sldMk cId="2812696930" sldId="307"/>
            <ac:spMk id="3" creationId="{9313ABD4-765C-0F76-79C5-2F766073F428}"/>
          </ac:spMkLst>
        </pc:spChg>
        <pc:spChg chg="mod">
          <ac:chgData name="Head Of Marketing BTC" userId="b37717f53d85365b" providerId="LiveId" clId="{51FC09C9-C5D3-4954-9ACF-A2EE84E3D396}" dt="2026-04-20T09:24:49.851" v="3550" actId="20577"/>
          <ac:spMkLst>
            <pc:docMk/>
            <pc:sldMk cId="2812696930" sldId="307"/>
            <ac:spMk id="5" creationId="{7F8BEEF6-B5D3-ADE4-215A-92227A9984F3}"/>
          </ac:spMkLst>
        </pc:spChg>
        <pc:spChg chg="mod">
          <ac:chgData name="Head Of Marketing BTC" userId="b37717f53d85365b" providerId="LiveId" clId="{51FC09C9-C5D3-4954-9ACF-A2EE84E3D396}" dt="2026-04-06T09:53:19.029" v="1289" actId="20577"/>
          <ac:spMkLst>
            <pc:docMk/>
            <pc:sldMk cId="2812696930" sldId="307"/>
            <ac:spMk id="7" creationId="{25962DEA-8AAB-96CD-FD77-F4A79DCEA6C3}"/>
          </ac:spMkLst>
        </pc:spChg>
        <pc:spChg chg="mod">
          <ac:chgData name="Head Of Marketing BTC" userId="b37717f53d85365b" providerId="LiveId" clId="{51FC09C9-C5D3-4954-9ACF-A2EE84E3D396}" dt="2026-04-20T09:25:24.378" v="3558" actId="20577"/>
          <ac:spMkLst>
            <pc:docMk/>
            <pc:sldMk cId="2812696930" sldId="307"/>
            <ac:spMk id="12" creationId="{E545AB10-9476-9486-1505-DB54C8869389}"/>
          </ac:spMkLst>
        </pc:spChg>
        <pc:spChg chg="mod">
          <ac:chgData name="Head Of Marketing BTC" userId="b37717f53d85365b" providerId="LiveId" clId="{51FC09C9-C5D3-4954-9ACF-A2EE84E3D396}" dt="2026-04-06T09:48:02.488" v="1084" actId="20577"/>
          <ac:spMkLst>
            <pc:docMk/>
            <pc:sldMk cId="2812696930" sldId="307"/>
            <ac:spMk id="21" creationId="{5B8B62D0-30FA-CCA6-B1E2-D2803C0A36B1}"/>
          </ac:spMkLst>
        </pc:spChg>
        <pc:spChg chg="mod">
          <ac:chgData name="Head Of Marketing BTC" userId="b37717f53d85365b" providerId="LiveId" clId="{51FC09C9-C5D3-4954-9ACF-A2EE84E3D396}" dt="2026-04-20T09:25:05.289" v="3552" actId="20577"/>
          <ac:spMkLst>
            <pc:docMk/>
            <pc:sldMk cId="2812696930" sldId="307"/>
            <ac:spMk id="27" creationId="{9454903A-9328-ADFF-93C7-FA3093665F7C}"/>
          </ac:spMkLst>
        </pc:spChg>
        <pc:spChg chg="mod">
          <ac:chgData name="Head Of Marketing BTC" userId="b37717f53d85365b" providerId="LiveId" clId="{51FC09C9-C5D3-4954-9ACF-A2EE84E3D396}" dt="2026-04-20T09:25:08.991" v="3554" actId="20577"/>
          <ac:spMkLst>
            <pc:docMk/>
            <pc:sldMk cId="2812696930" sldId="307"/>
            <ac:spMk id="28" creationId="{41521BD5-0B1C-3511-B856-56AF6A1771AC}"/>
          </ac:spMkLst>
        </pc:spChg>
        <pc:spChg chg="mod">
          <ac:chgData name="Head Of Marketing BTC" userId="b37717f53d85365b" providerId="LiveId" clId="{51FC09C9-C5D3-4954-9ACF-A2EE84E3D396}" dt="2026-04-20T09:25:12.517" v="3556" actId="20577"/>
          <ac:spMkLst>
            <pc:docMk/>
            <pc:sldMk cId="2812696930" sldId="307"/>
            <ac:spMk id="29" creationId="{A6654C1B-F960-C97C-CD5B-2E4433A1867D}"/>
          </ac:spMkLst>
        </pc:spChg>
        <pc:spChg chg="mod">
          <ac:chgData name="Head Of Marketing BTC" userId="b37717f53d85365b" providerId="LiveId" clId="{51FC09C9-C5D3-4954-9ACF-A2EE84E3D396}" dt="2026-04-06T09:51:29.447" v="1236" actId="20577"/>
          <ac:spMkLst>
            <pc:docMk/>
            <pc:sldMk cId="2812696930" sldId="307"/>
            <ac:spMk id="38" creationId="{ED4A0BCC-3AE3-E8C7-7F37-F10B0FB029B0}"/>
          </ac:spMkLst>
        </pc:spChg>
        <pc:spChg chg="mod">
          <ac:chgData name="Head Of Marketing BTC" userId="b37717f53d85365b" providerId="LiveId" clId="{51FC09C9-C5D3-4954-9ACF-A2EE84E3D396}" dt="2026-04-06T09:51:32.143" v="1237" actId="20577"/>
          <ac:spMkLst>
            <pc:docMk/>
            <pc:sldMk cId="2812696930" sldId="307"/>
            <ac:spMk id="39" creationId="{1EB3FDB8-4F0E-D10F-5F06-B3058E8450DD}"/>
          </ac:spMkLst>
        </pc:spChg>
        <pc:spChg chg="mod">
          <ac:chgData name="Head Of Marketing BTC" userId="b37717f53d85365b" providerId="LiveId" clId="{51FC09C9-C5D3-4954-9ACF-A2EE84E3D396}" dt="2026-04-06T09:51:40.348" v="1254" actId="20577"/>
          <ac:spMkLst>
            <pc:docMk/>
            <pc:sldMk cId="2812696930" sldId="307"/>
            <ac:spMk id="40" creationId="{F066CBC0-C193-956A-3F9C-D7BAE2792D31}"/>
          </ac:spMkLst>
        </pc:spChg>
        <pc:spChg chg="mod">
          <ac:chgData name="Head Of Marketing BTC" userId="b37717f53d85365b" providerId="LiveId" clId="{51FC09C9-C5D3-4954-9ACF-A2EE84E3D396}" dt="2026-04-20T05:04:04.710" v="3464" actId="20577"/>
          <ac:spMkLst>
            <pc:docMk/>
            <pc:sldMk cId="2812696930" sldId="307"/>
            <ac:spMk id="43" creationId="{7433FE67-99CF-174A-422F-80251462E127}"/>
          </ac:spMkLst>
        </pc:spChg>
        <pc:spChg chg="mod">
          <ac:chgData name="Head Of Marketing BTC" userId="b37717f53d85365b" providerId="LiveId" clId="{51FC09C9-C5D3-4954-9ACF-A2EE84E3D396}" dt="2026-04-20T05:04:08.583" v="3466" actId="20577"/>
          <ac:spMkLst>
            <pc:docMk/>
            <pc:sldMk cId="2812696930" sldId="307"/>
            <ac:spMk id="44" creationId="{CDC5EFE8-A07F-281F-8384-FEFE086A8B7A}"/>
          </ac:spMkLst>
        </pc:spChg>
        <pc:spChg chg="mod">
          <ac:chgData name="Head Of Marketing BTC" userId="b37717f53d85365b" providerId="LiveId" clId="{51FC09C9-C5D3-4954-9ACF-A2EE84E3D396}" dt="2026-04-20T05:04:14.818" v="3468" actId="20577"/>
          <ac:spMkLst>
            <pc:docMk/>
            <pc:sldMk cId="2812696930" sldId="307"/>
            <ac:spMk id="45" creationId="{810C84AF-7E60-B0A5-5F86-97CF2AB08179}"/>
          </ac:spMkLst>
        </pc:spChg>
        <pc:spChg chg="mod">
          <ac:chgData name="Head Of Marketing BTC" userId="b37717f53d85365b" providerId="LiveId" clId="{51FC09C9-C5D3-4954-9ACF-A2EE84E3D396}" dt="2026-04-20T05:02:19.055" v="3456" actId="20577"/>
          <ac:spMkLst>
            <pc:docMk/>
            <pc:sldMk cId="2812696930" sldId="307"/>
            <ac:spMk id="48" creationId="{663E74A5-E9B1-D3BF-8493-9FE78780D07E}"/>
          </ac:spMkLst>
        </pc:spChg>
        <pc:spChg chg="mod">
          <ac:chgData name="Head Of Marketing BTC" userId="b37717f53d85365b" providerId="LiveId" clId="{51FC09C9-C5D3-4954-9ACF-A2EE84E3D396}" dt="2026-04-20T05:02:30.534" v="3458" actId="20577"/>
          <ac:spMkLst>
            <pc:docMk/>
            <pc:sldMk cId="2812696930" sldId="307"/>
            <ac:spMk id="49" creationId="{6159EAA8-8955-6284-4EE0-43A04E36C25C}"/>
          </ac:spMkLst>
        </pc:spChg>
        <pc:spChg chg="mod">
          <ac:chgData name="Head Of Marketing BTC" userId="b37717f53d85365b" providerId="LiveId" clId="{51FC09C9-C5D3-4954-9ACF-A2EE84E3D396}" dt="2026-04-20T05:02:34.500" v="3460" actId="20577"/>
          <ac:spMkLst>
            <pc:docMk/>
            <pc:sldMk cId="2812696930" sldId="307"/>
            <ac:spMk id="50" creationId="{49F1C245-02B2-066B-4D4A-FA2574AD6866}"/>
          </ac:spMkLst>
        </pc:spChg>
        <pc:spChg chg="mod">
          <ac:chgData name="Head Of Marketing BTC" userId="b37717f53d85365b" providerId="LiveId" clId="{51FC09C9-C5D3-4954-9ACF-A2EE84E3D396}" dt="2026-04-06T09:50:23.064" v="1162" actId="20577"/>
          <ac:spMkLst>
            <pc:docMk/>
            <pc:sldMk cId="2812696930" sldId="307"/>
            <ac:spMk id="53" creationId="{ADDC1A13-EF71-5366-B4CD-900409BF7A61}"/>
          </ac:spMkLst>
        </pc:spChg>
        <pc:spChg chg="mod">
          <ac:chgData name="Head Of Marketing BTC" userId="b37717f53d85365b" providerId="LiveId" clId="{51FC09C9-C5D3-4954-9ACF-A2EE84E3D396}" dt="2026-04-06T09:50:31.381" v="1170" actId="20577"/>
          <ac:spMkLst>
            <pc:docMk/>
            <pc:sldMk cId="2812696930" sldId="307"/>
            <ac:spMk id="54" creationId="{22689A03-9DE8-2DD6-82C5-4C27BDF3A267}"/>
          </ac:spMkLst>
        </pc:spChg>
        <pc:spChg chg="mod">
          <ac:chgData name="Head Of Marketing BTC" userId="b37717f53d85365b" providerId="LiveId" clId="{51FC09C9-C5D3-4954-9ACF-A2EE84E3D396}" dt="2026-04-20T05:03:18.061" v="3462" actId="20577"/>
          <ac:spMkLst>
            <pc:docMk/>
            <pc:sldMk cId="2812696930" sldId="307"/>
            <ac:spMk id="55" creationId="{609AA30D-8353-240D-3AB9-508798BAFE8C}"/>
          </ac:spMkLst>
        </pc:spChg>
        <pc:spChg chg="mod">
          <ac:chgData name="Head Of Marketing BTC" userId="b37717f53d85365b" providerId="LiveId" clId="{51FC09C9-C5D3-4954-9ACF-A2EE84E3D396}" dt="2026-04-20T05:01:41.014" v="3450" actId="20577"/>
          <ac:spMkLst>
            <pc:docMk/>
            <pc:sldMk cId="2812696930" sldId="307"/>
            <ac:spMk id="58" creationId="{1624D5AE-C73B-10DE-75A1-24B8CF1EDA8A}"/>
          </ac:spMkLst>
        </pc:spChg>
        <pc:spChg chg="mod">
          <ac:chgData name="Head Of Marketing BTC" userId="b37717f53d85365b" providerId="LiveId" clId="{51FC09C9-C5D3-4954-9ACF-A2EE84E3D396}" dt="2026-04-20T05:01:49.928" v="3452" actId="20577"/>
          <ac:spMkLst>
            <pc:docMk/>
            <pc:sldMk cId="2812696930" sldId="307"/>
            <ac:spMk id="59" creationId="{59D7F507-DDFB-F60B-3C0F-C63B209409F3}"/>
          </ac:spMkLst>
        </pc:spChg>
        <pc:spChg chg="mod">
          <ac:chgData name="Head Of Marketing BTC" userId="b37717f53d85365b" providerId="LiveId" clId="{51FC09C9-C5D3-4954-9ACF-A2EE84E3D396}" dt="2026-04-20T05:01:55.194" v="3454" actId="20577"/>
          <ac:spMkLst>
            <pc:docMk/>
            <pc:sldMk cId="2812696930" sldId="307"/>
            <ac:spMk id="60" creationId="{AE1C6E54-C5B3-8AB0-8018-62594FF85C57}"/>
          </ac:spMkLst>
        </pc:spChg>
        <pc:spChg chg="mod">
          <ac:chgData name="Head Of Marketing BTC" userId="b37717f53d85365b" providerId="LiveId" clId="{51FC09C9-C5D3-4954-9ACF-A2EE84E3D396}" dt="2026-04-06T09:48:49.797" v="1106" actId="20577"/>
          <ac:spMkLst>
            <pc:docMk/>
            <pc:sldMk cId="2812696930" sldId="307"/>
            <ac:spMk id="63" creationId="{9F6E2F30-60BC-6815-24F8-02F6C9CB420B}"/>
          </ac:spMkLst>
        </pc:spChg>
        <pc:spChg chg="mod">
          <ac:chgData name="Head Of Marketing BTC" userId="b37717f53d85365b" providerId="LiveId" clId="{51FC09C9-C5D3-4954-9ACF-A2EE84E3D396}" dt="2026-04-06T09:49:44.023" v="1128" actId="20577"/>
          <ac:spMkLst>
            <pc:docMk/>
            <pc:sldMk cId="2812696930" sldId="307"/>
            <ac:spMk id="64" creationId="{DD168AA5-7D0D-2134-E50F-9CA0283D211C}"/>
          </ac:spMkLst>
        </pc:spChg>
        <pc:spChg chg="mod">
          <ac:chgData name="Head Of Marketing BTC" userId="b37717f53d85365b" providerId="LiveId" clId="{51FC09C9-C5D3-4954-9ACF-A2EE84E3D396}" dt="2026-04-06T09:49:49.845" v="1136" actId="20577"/>
          <ac:spMkLst>
            <pc:docMk/>
            <pc:sldMk cId="2812696930" sldId="307"/>
            <ac:spMk id="65" creationId="{7E33B03F-FD46-E66A-10C5-E79691137CFC}"/>
          </ac:spMkLst>
        </pc:spChg>
        <pc:spChg chg="mod">
          <ac:chgData name="Head Of Marketing BTC" userId="b37717f53d85365b" providerId="LiveId" clId="{51FC09C9-C5D3-4954-9ACF-A2EE84E3D396}" dt="2026-04-06T09:51:47.653" v="1256" actId="20577"/>
          <ac:spMkLst>
            <pc:docMk/>
            <pc:sldMk cId="2812696930" sldId="307"/>
            <ac:spMk id="67" creationId="{E07AE012-4AF8-7CD2-813D-33132E22645A}"/>
          </ac:spMkLst>
        </pc:spChg>
        <pc:spChg chg="mod">
          <ac:chgData name="Head Of Marketing BTC" userId="b37717f53d85365b" providerId="LiveId" clId="{51FC09C9-C5D3-4954-9ACF-A2EE84E3D396}" dt="2026-04-20T05:04:46.009" v="3474" actId="20577"/>
          <ac:spMkLst>
            <pc:docMk/>
            <pc:sldMk cId="2812696930" sldId="307"/>
            <ac:spMk id="68" creationId="{1BDA087D-43C7-49DE-CE25-EEF784BDB97E}"/>
          </ac:spMkLst>
        </pc:spChg>
        <pc:spChg chg="mod">
          <ac:chgData name="Head Of Marketing BTC" userId="b37717f53d85365b" providerId="LiveId" clId="{51FC09C9-C5D3-4954-9ACF-A2EE84E3D396}" dt="2026-04-06T09:51:53.070" v="1259" actId="20577"/>
          <ac:spMkLst>
            <pc:docMk/>
            <pc:sldMk cId="2812696930" sldId="307"/>
            <ac:spMk id="71" creationId="{41AB448C-77A9-6E11-4456-A7910D43BED3}"/>
          </ac:spMkLst>
        </pc:spChg>
        <pc:spChg chg="mod">
          <ac:chgData name="Head Of Marketing BTC" userId="b37717f53d85365b" providerId="LiveId" clId="{51FC09C9-C5D3-4954-9ACF-A2EE84E3D396}" dt="2026-04-06T09:52:14.964" v="1276" actId="20577"/>
          <ac:spMkLst>
            <pc:docMk/>
            <pc:sldMk cId="2812696930" sldId="307"/>
            <ac:spMk id="72" creationId="{CCEEE087-7671-2BFA-306D-67120DEAB798}"/>
          </ac:spMkLst>
        </pc:spChg>
        <pc:spChg chg="add mod">
          <ac:chgData name="Head Of Marketing BTC" userId="b37717f53d85365b" providerId="LiveId" clId="{51FC09C9-C5D3-4954-9ACF-A2EE84E3D396}" dt="2026-04-06T10:02:09.763" v="1652" actId="20577"/>
          <ac:spMkLst>
            <pc:docMk/>
            <pc:sldMk cId="2812696930" sldId="307"/>
            <ac:spMk id="73" creationId="{E6915C01-8800-EF23-A199-6B82690CD019}"/>
          </ac:spMkLst>
        </pc:spChg>
      </pc:sldChg>
      <pc:sldChg chg="addSp delSp modSp add mod modAnim">
        <pc:chgData name="Head Of Marketing BTC" userId="b37717f53d85365b" providerId="LiveId" clId="{51FC09C9-C5D3-4954-9ACF-A2EE84E3D396}" dt="2026-04-20T09:24:04.234" v="3538" actId="20577"/>
        <pc:sldMkLst>
          <pc:docMk/>
          <pc:sldMk cId="477623686" sldId="308"/>
        </pc:sldMkLst>
        <pc:spChg chg="mod">
          <ac:chgData name="Head Of Marketing BTC" userId="b37717f53d85365b" providerId="LiveId" clId="{51FC09C9-C5D3-4954-9ACF-A2EE84E3D396}" dt="2026-04-20T09:23:23.888" v="3528" actId="20577"/>
          <ac:spMkLst>
            <pc:docMk/>
            <pc:sldMk cId="477623686" sldId="308"/>
            <ac:spMk id="2" creationId="{D244E7E7-1C5D-7444-CF70-5F557646A5A6}"/>
          </ac:spMkLst>
        </pc:spChg>
        <pc:spChg chg="mod">
          <ac:chgData name="Head Of Marketing BTC" userId="b37717f53d85365b" providerId="LiveId" clId="{51FC09C9-C5D3-4954-9ACF-A2EE84E3D396}" dt="2026-04-20T09:23:15.875" v="3522" actId="20577"/>
          <ac:spMkLst>
            <pc:docMk/>
            <pc:sldMk cId="477623686" sldId="308"/>
            <ac:spMk id="3" creationId="{7623467D-952A-A81A-931A-49153D196C2F}"/>
          </ac:spMkLst>
        </pc:spChg>
        <pc:spChg chg="mod">
          <ac:chgData name="Head Of Marketing BTC" userId="b37717f53d85365b" providerId="LiveId" clId="{51FC09C9-C5D3-4954-9ACF-A2EE84E3D396}" dt="2026-04-20T09:23:30.893" v="3532" actId="20577"/>
          <ac:spMkLst>
            <pc:docMk/>
            <pc:sldMk cId="477623686" sldId="308"/>
            <ac:spMk id="5" creationId="{0337CAEB-61A4-79CE-0ED1-7B75F8EAEA4B}"/>
          </ac:spMkLst>
        </pc:spChg>
        <pc:spChg chg="mod">
          <ac:chgData name="Head Of Marketing BTC" userId="b37717f53d85365b" providerId="LiveId" clId="{51FC09C9-C5D3-4954-9ACF-A2EE84E3D396}" dt="2026-04-06T09:59:22.990" v="1517" actId="20577"/>
          <ac:spMkLst>
            <pc:docMk/>
            <pc:sldMk cId="477623686" sldId="308"/>
            <ac:spMk id="7" creationId="{2730AA01-5EC0-CDCB-C698-2C036ED3EA19}"/>
          </ac:spMkLst>
        </pc:spChg>
        <pc:spChg chg="mod">
          <ac:chgData name="Head Of Marketing BTC" userId="b37717f53d85365b" providerId="LiveId" clId="{51FC09C9-C5D3-4954-9ACF-A2EE84E3D396}" dt="2026-04-20T09:23:12.755" v="3520" actId="20577"/>
          <ac:spMkLst>
            <pc:docMk/>
            <pc:sldMk cId="477623686" sldId="308"/>
            <ac:spMk id="12" creationId="{7E615B90-6766-ED7A-02A1-A5B25EBB5F2B}"/>
          </ac:spMkLst>
        </pc:spChg>
        <pc:spChg chg="mod">
          <ac:chgData name="Head Of Marketing BTC" userId="b37717f53d85365b" providerId="LiveId" clId="{51FC09C9-C5D3-4954-9ACF-A2EE84E3D396}" dt="2026-04-06T09:55:07.164" v="1326" actId="20577"/>
          <ac:spMkLst>
            <pc:docMk/>
            <pc:sldMk cId="477623686" sldId="308"/>
            <ac:spMk id="21" creationId="{14C96073-11A7-AABA-E80C-8F9622DFDF19}"/>
          </ac:spMkLst>
        </pc:spChg>
        <pc:spChg chg="mod">
          <ac:chgData name="Head Of Marketing BTC" userId="b37717f53d85365b" providerId="LiveId" clId="{51FC09C9-C5D3-4954-9ACF-A2EE84E3D396}" dt="2026-04-20T09:24:04.234" v="3538" actId="20577"/>
          <ac:spMkLst>
            <pc:docMk/>
            <pc:sldMk cId="477623686" sldId="308"/>
            <ac:spMk id="27" creationId="{E3553757-6CD4-8582-28C4-A0D53E672A88}"/>
          </ac:spMkLst>
        </pc:spChg>
        <pc:spChg chg="mod">
          <ac:chgData name="Head Of Marketing BTC" userId="b37717f53d85365b" providerId="LiveId" clId="{51FC09C9-C5D3-4954-9ACF-A2EE84E3D396}" dt="2026-04-20T09:23:40.729" v="3534" actId="20577"/>
          <ac:spMkLst>
            <pc:docMk/>
            <pc:sldMk cId="477623686" sldId="308"/>
            <ac:spMk id="28" creationId="{20940DEC-A7C8-B906-0EA5-9A93C4A6D151}"/>
          </ac:spMkLst>
        </pc:spChg>
        <pc:spChg chg="mod">
          <ac:chgData name="Head Of Marketing BTC" userId="b37717f53d85365b" providerId="LiveId" clId="{51FC09C9-C5D3-4954-9ACF-A2EE84E3D396}" dt="2026-04-20T09:23:45.797" v="3536" actId="20577"/>
          <ac:spMkLst>
            <pc:docMk/>
            <pc:sldMk cId="477623686" sldId="308"/>
            <ac:spMk id="29" creationId="{535E995F-1E94-772F-1DFA-8D16061F4654}"/>
          </ac:spMkLst>
        </pc:spChg>
        <pc:spChg chg="mod">
          <ac:chgData name="Head Of Marketing BTC" userId="b37717f53d85365b" providerId="LiveId" clId="{51FC09C9-C5D3-4954-9ACF-A2EE84E3D396}" dt="2026-04-06T09:58:00.213" v="1458" actId="20577"/>
          <ac:spMkLst>
            <pc:docMk/>
            <pc:sldMk cId="477623686" sldId="308"/>
            <ac:spMk id="38" creationId="{ECD6865A-F1F2-674D-D6AC-E52A53B5260C}"/>
          </ac:spMkLst>
        </pc:spChg>
        <pc:spChg chg="mod">
          <ac:chgData name="Head Of Marketing BTC" userId="b37717f53d85365b" providerId="LiveId" clId="{51FC09C9-C5D3-4954-9ACF-A2EE84E3D396}" dt="2026-04-06T09:58:05.123" v="1462" actId="20577"/>
          <ac:spMkLst>
            <pc:docMk/>
            <pc:sldMk cId="477623686" sldId="308"/>
            <ac:spMk id="39" creationId="{0EA9871F-7194-272C-95B5-3DB7BC5001FC}"/>
          </ac:spMkLst>
        </pc:spChg>
        <pc:spChg chg="mod">
          <ac:chgData name="Head Of Marketing BTC" userId="b37717f53d85365b" providerId="LiveId" clId="{51FC09C9-C5D3-4954-9ACF-A2EE84E3D396}" dt="2026-04-06T09:58:16.863" v="1480" actId="20577"/>
          <ac:spMkLst>
            <pc:docMk/>
            <pc:sldMk cId="477623686" sldId="308"/>
            <ac:spMk id="40" creationId="{F02ED120-9ECB-3F2D-B01D-E97E8EB0FBFA}"/>
          </ac:spMkLst>
        </pc:spChg>
        <pc:spChg chg="mod">
          <ac:chgData name="Head Of Marketing BTC" userId="b37717f53d85365b" providerId="LiveId" clId="{51FC09C9-C5D3-4954-9ACF-A2EE84E3D396}" dt="2026-04-20T04:58:11.426" v="3434" actId="20577"/>
          <ac:spMkLst>
            <pc:docMk/>
            <pc:sldMk cId="477623686" sldId="308"/>
            <ac:spMk id="43" creationId="{47150050-7A99-0224-9CF9-5DCE3D864BB7}"/>
          </ac:spMkLst>
        </pc:spChg>
        <pc:spChg chg="mod">
          <ac:chgData name="Head Of Marketing BTC" userId="b37717f53d85365b" providerId="LiveId" clId="{51FC09C9-C5D3-4954-9ACF-A2EE84E3D396}" dt="2026-04-20T04:58:39.532" v="3436" actId="20577"/>
          <ac:spMkLst>
            <pc:docMk/>
            <pc:sldMk cId="477623686" sldId="308"/>
            <ac:spMk id="44" creationId="{B332A7D4-907A-6E21-3229-2C837D0767D3}"/>
          </ac:spMkLst>
        </pc:spChg>
        <pc:spChg chg="mod">
          <ac:chgData name="Head Of Marketing BTC" userId="b37717f53d85365b" providerId="LiveId" clId="{51FC09C9-C5D3-4954-9ACF-A2EE84E3D396}" dt="2026-04-20T04:59:09.915" v="3438" actId="20577"/>
          <ac:spMkLst>
            <pc:docMk/>
            <pc:sldMk cId="477623686" sldId="308"/>
            <ac:spMk id="45" creationId="{66C93E22-8184-3EE4-BAF8-89BE15A07FAE}"/>
          </ac:spMkLst>
        </pc:spChg>
        <pc:spChg chg="mod">
          <ac:chgData name="Head Of Marketing BTC" userId="b37717f53d85365b" providerId="LiveId" clId="{51FC09C9-C5D3-4954-9ACF-A2EE84E3D396}" dt="2026-04-08T20:02:33.071" v="3263" actId="20577"/>
          <ac:spMkLst>
            <pc:docMk/>
            <pc:sldMk cId="477623686" sldId="308"/>
            <ac:spMk id="48" creationId="{736FD315-73FD-327B-29DA-CB1599C7C3BA}"/>
          </ac:spMkLst>
        </pc:spChg>
        <pc:spChg chg="add del mod">
          <ac:chgData name="Head Of Marketing BTC" userId="b37717f53d85365b" providerId="LiveId" clId="{51FC09C9-C5D3-4954-9ACF-A2EE84E3D396}" dt="2026-04-08T20:02:38.921" v="3267" actId="20577"/>
          <ac:spMkLst>
            <pc:docMk/>
            <pc:sldMk cId="477623686" sldId="308"/>
            <ac:spMk id="49" creationId="{0DB19802-C533-944C-67AF-952D05FF0C78}"/>
          </ac:spMkLst>
        </pc:spChg>
        <pc:spChg chg="mod">
          <ac:chgData name="Head Of Marketing BTC" userId="b37717f53d85365b" providerId="LiveId" clId="{51FC09C9-C5D3-4954-9ACF-A2EE84E3D396}" dt="2026-04-08T20:02:45.990" v="3271" actId="20577"/>
          <ac:spMkLst>
            <pc:docMk/>
            <pc:sldMk cId="477623686" sldId="308"/>
            <ac:spMk id="50" creationId="{DEF999A3-6D0E-263D-C678-49A1434D5688}"/>
          </ac:spMkLst>
        </pc:spChg>
        <pc:spChg chg="mod">
          <ac:chgData name="Head Of Marketing BTC" userId="b37717f53d85365b" providerId="LiveId" clId="{51FC09C9-C5D3-4954-9ACF-A2EE84E3D396}" dt="2026-04-06T09:56:38.514" v="1388" actId="20577"/>
          <ac:spMkLst>
            <pc:docMk/>
            <pc:sldMk cId="477623686" sldId="308"/>
            <ac:spMk id="53" creationId="{94BF866C-8436-4F5F-ECF1-047C8E736F9F}"/>
          </ac:spMkLst>
        </pc:spChg>
        <pc:spChg chg="mod">
          <ac:chgData name="Head Of Marketing BTC" userId="b37717f53d85365b" providerId="LiveId" clId="{51FC09C9-C5D3-4954-9ACF-A2EE84E3D396}" dt="2026-04-06T09:56:46.911" v="1392" actId="20577"/>
          <ac:spMkLst>
            <pc:docMk/>
            <pc:sldMk cId="477623686" sldId="308"/>
            <ac:spMk id="54" creationId="{2632E9E1-4A00-26D8-58F4-BBA0C3CD212E}"/>
          </ac:spMkLst>
        </pc:spChg>
        <pc:spChg chg="mod">
          <ac:chgData name="Head Of Marketing BTC" userId="b37717f53d85365b" providerId="LiveId" clId="{51FC09C9-C5D3-4954-9ACF-A2EE84E3D396}" dt="2026-04-06T09:56:58.676" v="1404" actId="20577"/>
          <ac:spMkLst>
            <pc:docMk/>
            <pc:sldMk cId="477623686" sldId="308"/>
            <ac:spMk id="55" creationId="{8EDA92C8-DFCB-10DF-063E-24C3071CEFB5}"/>
          </ac:spMkLst>
        </pc:spChg>
        <pc:spChg chg="mod">
          <ac:chgData name="Head Of Marketing BTC" userId="b37717f53d85365b" providerId="LiveId" clId="{51FC09C9-C5D3-4954-9ACF-A2EE84E3D396}" dt="2026-04-06T09:56:20.802" v="1369" actId="20577"/>
          <ac:spMkLst>
            <pc:docMk/>
            <pc:sldMk cId="477623686" sldId="308"/>
            <ac:spMk id="58" creationId="{4B1E4023-9414-E6CE-0FD6-9D594BD927B5}"/>
          </ac:spMkLst>
        </pc:spChg>
        <pc:spChg chg="mod">
          <ac:chgData name="Head Of Marketing BTC" userId="b37717f53d85365b" providerId="LiveId" clId="{51FC09C9-C5D3-4954-9ACF-A2EE84E3D396}" dt="2026-04-06T09:56:25.243" v="1373" actId="20577"/>
          <ac:spMkLst>
            <pc:docMk/>
            <pc:sldMk cId="477623686" sldId="308"/>
            <ac:spMk id="59" creationId="{8CBA71F9-AB85-B61C-CC85-E4472DEBB504}"/>
          </ac:spMkLst>
        </pc:spChg>
        <pc:spChg chg="mod">
          <ac:chgData name="Head Of Marketing BTC" userId="b37717f53d85365b" providerId="LiveId" clId="{51FC09C9-C5D3-4954-9ACF-A2EE84E3D396}" dt="2026-04-06T09:56:31.729" v="1383" actId="20577"/>
          <ac:spMkLst>
            <pc:docMk/>
            <pc:sldMk cId="477623686" sldId="308"/>
            <ac:spMk id="60" creationId="{20139CC0-9047-4FC4-6120-281A3BF58EA2}"/>
          </ac:spMkLst>
        </pc:spChg>
        <pc:spChg chg="mod">
          <ac:chgData name="Head Of Marketing BTC" userId="b37717f53d85365b" providerId="LiveId" clId="{51FC09C9-C5D3-4954-9ACF-A2EE84E3D396}" dt="2026-04-20T04:57:38.090" v="3428" actId="20577"/>
          <ac:spMkLst>
            <pc:docMk/>
            <pc:sldMk cId="477623686" sldId="308"/>
            <ac:spMk id="63" creationId="{1FF6F677-9577-F174-B5FB-1C58FBEAA393}"/>
          </ac:spMkLst>
        </pc:spChg>
        <pc:spChg chg="mod">
          <ac:chgData name="Head Of Marketing BTC" userId="b37717f53d85365b" providerId="LiveId" clId="{51FC09C9-C5D3-4954-9ACF-A2EE84E3D396}" dt="2026-04-20T04:57:41.491" v="3430" actId="20577"/>
          <ac:spMkLst>
            <pc:docMk/>
            <pc:sldMk cId="477623686" sldId="308"/>
            <ac:spMk id="64" creationId="{8609EA88-C0CB-139D-9348-9768DBEE9AF7}"/>
          </ac:spMkLst>
        </pc:spChg>
        <pc:spChg chg="mod">
          <ac:chgData name="Head Of Marketing BTC" userId="b37717f53d85365b" providerId="LiveId" clId="{51FC09C9-C5D3-4954-9ACF-A2EE84E3D396}" dt="2026-04-20T04:57:45.083" v="3432" actId="20577"/>
          <ac:spMkLst>
            <pc:docMk/>
            <pc:sldMk cId="477623686" sldId="308"/>
            <ac:spMk id="65" creationId="{35905DBB-6140-6C30-6805-7BFBD4ECD718}"/>
          </ac:spMkLst>
        </pc:spChg>
        <pc:spChg chg="mod">
          <ac:chgData name="Head Of Marketing BTC" userId="b37717f53d85365b" providerId="LiveId" clId="{51FC09C9-C5D3-4954-9ACF-A2EE84E3D396}" dt="2026-04-08T20:02:59.028" v="3275" actId="20577"/>
          <ac:spMkLst>
            <pc:docMk/>
            <pc:sldMk cId="477623686" sldId="308"/>
            <ac:spMk id="67" creationId="{1DDD5C13-8E94-2CDF-3C25-0367ECB3EBFA}"/>
          </ac:spMkLst>
        </pc:spChg>
        <pc:spChg chg="mod">
          <ac:chgData name="Head Of Marketing BTC" userId="b37717f53d85365b" providerId="LiveId" clId="{51FC09C9-C5D3-4954-9ACF-A2EE84E3D396}" dt="2026-04-06T09:59:14.293" v="1514" actId="20577"/>
          <ac:spMkLst>
            <pc:docMk/>
            <pc:sldMk cId="477623686" sldId="308"/>
            <ac:spMk id="68" creationId="{306F7A68-C10F-CE4D-8B0B-14E04D3C7750}"/>
          </ac:spMkLst>
        </pc:spChg>
        <pc:spChg chg="mod">
          <ac:chgData name="Head Of Marketing BTC" userId="b37717f53d85365b" providerId="LiveId" clId="{51FC09C9-C5D3-4954-9ACF-A2EE84E3D396}" dt="2026-04-08T20:03:03.609" v="3278" actId="20577"/>
          <ac:spMkLst>
            <pc:docMk/>
            <pc:sldMk cId="477623686" sldId="308"/>
            <ac:spMk id="71" creationId="{111A7D54-BD43-8E6B-9931-FC79D97E3972}"/>
          </ac:spMkLst>
        </pc:spChg>
        <pc:spChg chg="mod">
          <ac:chgData name="Head Of Marketing BTC" userId="b37717f53d85365b" providerId="LiveId" clId="{51FC09C9-C5D3-4954-9ACF-A2EE84E3D396}" dt="2026-04-08T20:03:08.529" v="3281" actId="20577"/>
          <ac:spMkLst>
            <pc:docMk/>
            <pc:sldMk cId="477623686" sldId="308"/>
            <ac:spMk id="72" creationId="{EE80D888-D818-D6F8-C2F0-2518F151CA68}"/>
          </ac:spMkLst>
        </pc:spChg>
        <pc:spChg chg="add mod">
          <ac:chgData name="Head Of Marketing BTC" userId="b37717f53d85365b" providerId="LiveId" clId="{51FC09C9-C5D3-4954-9ACF-A2EE84E3D396}" dt="2026-04-06T10:02:03.946" v="1650" actId="20577"/>
          <ac:spMkLst>
            <pc:docMk/>
            <pc:sldMk cId="477623686" sldId="308"/>
            <ac:spMk id="74" creationId="{8FFB12D4-69EF-F973-99D6-C9F2F4F53588}"/>
          </ac:spMkLst>
        </pc:spChg>
      </pc:sldChg>
      <pc:sldChg chg="addSp delSp modSp add mod delAnim modAnim">
        <pc:chgData name="Head Of Marketing BTC" userId="b37717f53d85365b" providerId="LiveId" clId="{51FC09C9-C5D3-4954-9ACF-A2EE84E3D396}" dt="2026-04-06T10:19:28.580" v="2343"/>
        <pc:sldMkLst>
          <pc:docMk/>
          <pc:sldMk cId="1073092771" sldId="309"/>
        </pc:sldMkLst>
        <pc:spChg chg="mod">
          <ac:chgData name="Head Of Marketing BTC" userId="b37717f53d85365b" providerId="LiveId" clId="{51FC09C9-C5D3-4954-9ACF-A2EE84E3D396}" dt="2026-04-06T10:07:52.111" v="1681" actId="20577"/>
          <ac:spMkLst>
            <pc:docMk/>
            <pc:sldMk cId="1073092771" sldId="309"/>
            <ac:spMk id="13" creationId="{BA33EE85-DF8D-3A13-4EFE-807F05EABF0F}"/>
          </ac:spMkLst>
        </pc:spChg>
        <pc:spChg chg="mod">
          <ac:chgData name="Head Of Marketing BTC" userId="b37717f53d85365b" providerId="LiveId" clId="{51FC09C9-C5D3-4954-9ACF-A2EE84E3D396}" dt="2026-04-06T10:10:33.657" v="1919"/>
          <ac:spMkLst>
            <pc:docMk/>
            <pc:sldMk cId="1073092771" sldId="309"/>
            <ac:spMk id="15" creationId="{2EAD810D-284F-BF45-E17E-B212BA3C2425}"/>
          </ac:spMkLst>
        </pc:spChg>
        <pc:spChg chg="mod">
          <ac:chgData name="Head Of Marketing BTC" userId="b37717f53d85365b" providerId="LiveId" clId="{51FC09C9-C5D3-4954-9ACF-A2EE84E3D396}" dt="2026-04-06T10:13:33.914" v="2207" actId="20577"/>
          <ac:spMkLst>
            <pc:docMk/>
            <pc:sldMk cId="1073092771" sldId="309"/>
            <ac:spMk id="20" creationId="{F9157F0D-870B-9849-1ECD-7D8E5F863D3E}"/>
          </ac:spMkLst>
        </pc:spChg>
        <pc:spChg chg="topLvl">
          <ac:chgData name="Head Of Marketing BTC" userId="b37717f53d85365b" providerId="LiveId" clId="{51FC09C9-C5D3-4954-9ACF-A2EE84E3D396}" dt="2026-04-06T10:10:49.200" v="1968" actId="478"/>
          <ac:spMkLst>
            <pc:docMk/>
            <pc:sldMk cId="1073092771" sldId="309"/>
            <ac:spMk id="23" creationId="{F8699011-67DB-FD8C-2B8F-3A3DAAF56442}"/>
          </ac:spMkLst>
        </pc:spChg>
        <pc:spChg chg="mod">
          <ac:chgData name="Head Of Marketing BTC" userId="b37717f53d85365b" providerId="LiveId" clId="{51FC09C9-C5D3-4954-9ACF-A2EE84E3D396}" dt="2026-04-06T10:14:18.018" v="2230" actId="20577"/>
          <ac:spMkLst>
            <pc:docMk/>
            <pc:sldMk cId="1073092771" sldId="309"/>
            <ac:spMk id="24" creationId="{3E2D2414-A057-52AC-1CB6-0523C9C77177}"/>
          </ac:spMkLst>
        </pc:spChg>
        <pc:spChg chg="mod">
          <ac:chgData name="Head Of Marketing BTC" userId="b37717f53d85365b" providerId="LiveId" clId="{51FC09C9-C5D3-4954-9ACF-A2EE84E3D396}" dt="2026-04-06T10:10:52.914" v="1969"/>
          <ac:spMkLst>
            <pc:docMk/>
            <pc:sldMk cId="1073092771" sldId="309"/>
            <ac:spMk id="26" creationId="{83A01BC8-5830-C262-0138-EFDB45894F88}"/>
          </ac:spMkLst>
        </pc:spChg>
        <pc:spChg chg="mod">
          <ac:chgData name="Head Of Marketing BTC" userId="b37717f53d85365b" providerId="LiveId" clId="{51FC09C9-C5D3-4954-9ACF-A2EE84E3D396}" dt="2026-04-06T10:14:46.917" v="2254" actId="20577"/>
          <ac:spMkLst>
            <pc:docMk/>
            <pc:sldMk cId="1073092771" sldId="309"/>
            <ac:spMk id="27" creationId="{2C55246A-9A23-9110-6706-1FBCA169936E}"/>
          </ac:spMkLst>
        </pc:spChg>
        <pc:spChg chg="add mod">
          <ac:chgData name="Head Of Marketing BTC" userId="b37717f53d85365b" providerId="LiveId" clId="{51FC09C9-C5D3-4954-9ACF-A2EE84E3D396}" dt="2026-04-06T10:19:04.276" v="2338" actId="164"/>
          <ac:spMkLst>
            <pc:docMk/>
            <pc:sldMk cId="1073092771" sldId="309"/>
            <ac:spMk id="28" creationId="{8ED05403-A67B-2549-E7C4-144C4375F500}"/>
          </ac:spMkLst>
        </pc:spChg>
        <pc:grpChg chg="mod">
          <ac:chgData name="Head Of Marketing BTC" userId="b37717f53d85365b" providerId="LiveId" clId="{51FC09C9-C5D3-4954-9ACF-A2EE84E3D396}" dt="2026-04-06T10:12:02.394" v="2154" actId="1036"/>
          <ac:grpSpMkLst>
            <pc:docMk/>
            <pc:sldMk cId="1073092771" sldId="309"/>
            <ac:grpSpMk id="10" creationId="{1B91CC51-686C-CC6C-7600-C80A16375874}"/>
          </ac:grpSpMkLst>
        </pc:grpChg>
        <pc:grpChg chg="add mod">
          <ac:chgData name="Head Of Marketing BTC" userId="b37717f53d85365b" providerId="LiveId" clId="{51FC09C9-C5D3-4954-9ACF-A2EE84E3D396}" dt="2026-04-06T10:11:15.098" v="2078" actId="1036"/>
          <ac:grpSpMkLst>
            <pc:docMk/>
            <pc:sldMk cId="1073092771" sldId="309"/>
            <ac:grpSpMk id="11" creationId="{E6838E16-5719-6D32-1B97-2AD0B67C135A}"/>
          </ac:grpSpMkLst>
        </pc:grpChg>
        <pc:grpChg chg="mod">
          <ac:chgData name="Head Of Marketing BTC" userId="b37717f53d85365b" providerId="LiveId" clId="{51FC09C9-C5D3-4954-9ACF-A2EE84E3D396}" dt="2026-04-06T10:19:04.276" v="2338" actId="164"/>
          <ac:grpSpMkLst>
            <pc:docMk/>
            <pc:sldMk cId="1073092771" sldId="309"/>
            <ac:grpSpMk id="17" creationId="{A877FD12-91C1-6BEB-F306-43A6331AEE04}"/>
          </ac:grpSpMkLst>
        </pc:grpChg>
        <pc:grpChg chg="mod">
          <ac:chgData name="Head Of Marketing BTC" userId="b37717f53d85365b" providerId="LiveId" clId="{51FC09C9-C5D3-4954-9ACF-A2EE84E3D396}" dt="2026-04-06T10:11:27.443" v="2099" actId="1036"/>
          <ac:grpSpMkLst>
            <pc:docMk/>
            <pc:sldMk cId="1073092771" sldId="309"/>
            <ac:grpSpMk id="18" creationId="{EC298622-E1D0-E6B5-02CD-4EEC7D3C9A44}"/>
          </ac:grpSpMkLst>
        </pc:grpChg>
        <pc:grpChg chg="add mod">
          <ac:chgData name="Head Of Marketing BTC" userId="b37717f53d85365b" providerId="LiveId" clId="{51FC09C9-C5D3-4954-9ACF-A2EE84E3D396}" dt="2026-04-06T10:11:04.503" v="2050" actId="1035"/>
          <ac:grpSpMkLst>
            <pc:docMk/>
            <pc:sldMk cId="1073092771" sldId="309"/>
            <ac:grpSpMk id="25" creationId="{CB748A91-B1E0-E146-0B0B-866B897DF1F4}"/>
          </ac:grpSpMkLst>
        </pc:grpChg>
        <pc:grpChg chg="add mod">
          <ac:chgData name="Head Of Marketing BTC" userId="b37717f53d85365b" providerId="LiveId" clId="{51FC09C9-C5D3-4954-9ACF-A2EE84E3D396}" dt="2026-04-06T10:19:04.276" v="2338" actId="164"/>
          <ac:grpSpMkLst>
            <pc:docMk/>
            <pc:sldMk cId="1073092771" sldId="309"/>
            <ac:grpSpMk id="29" creationId="{1E6E92B6-15B8-B9AB-140B-EBB2CB3F3E53}"/>
          </ac:grpSpMkLst>
        </pc:grpChg>
      </pc:sldChg>
      <pc:sldChg chg="modSp add del mod modAnim">
        <pc:chgData name="Head Of Marketing BTC" userId="b37717f53d85365b" providerId="LiveId" clId="{51FC09C9-C5D3-4954-9ACF-A2EE84E3D396}" dt="2026-04-06T11:26:54.037" v="2930" actId="2696"/>
        <pc:sldMkLst>
          <pc:docMk/>
          <pc:sldMk cId="2756849742" sldId="310"/>
        </pc:sldMkLst>
      </pc:sldChg>
      <pc:sldChg chg="modSp add del mod modAnim">
        <pc:chgData name="Head Of Marketing BTC" userId="b37717f53d85365b" providerId="LiveId" clId="{51FC09C9-C5D3-4954-9ACF-A2EE84E3D396}" dt="2026-04-06T11:15:34.584" v="2857" actId="2696"/>
        <pc:sldMkLst>
          <pc:docMk/>
          <pc:sldMk cId="1667688397" sldId="311"/>
        </pc:sldMkLst>
      </pc:sldChg>
      <pc:sldChg chg="modSp add mod modAnim">
        <pc:chgData name="Head Of Marketing BTC" userId="b37717f53d85365b" providerId="LiveId" clId="{51FC09C9-C5D3-4954-9ACF-A2EE84E3D396}" dt="2026-04-20T05:07:14.642" v="3481" actId="14100"/>
        <pc:sldMkLst>
          <pc:docMk/>
          <pc:sldMk cId="512636432" sldId="312"/>
        </pc:sldMkLst>
        <pc:spChg chg="mod">
          <ac:chgData name="Head Of Marketing BTC" userId="b37717f53d85365b" providerId="LiveId" clId="{51FC09C9-C5D3-4954-9ACF-A2EE84E3D396}" dt="2026-04-06T11:25:36.254" v="2925" actId="20577"/>
          <ac:spMkLst>
            <pc:docMk/>
            <pc:sldMk cId="512636432" sldId="312"/>
            <ac:spMk id="2" creationId="{C53DDB2C-85FA-781A-7C76-6CD51CF4B7CD}"/>
          </ac:spMkLst>
        </pc:spChg>
        <pc:spChg chg="mod">
          <ac:chgData name="Head Of Marketing BTC" userId="b37717f53d85365b" providerId="LiveId" clId="{51FC09C9-C5D3-4954-9ACF-A2EE84E3D396}" dt="2026-04-06T11:36:23.110" v="3014" actId="20577"/>
          <ac:spMkLst>
            <pc:docMk/>
            <pc:sldMk cId="512636432" sldId="312"/>
            <ac:spMk id="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1:51.198" v="2866" actId="20577"/>
          <ac:spMkLst>
            <pc:docMk/>
            <pc:sldMk cId="512636432" sldId="312"/>
            <ac:spMk id="16" creationId="{5707F5F8-A682-A499-3C4F-1C9D003835ED}"/>
          </ac:spMkLst>
        </pc:spChg>
        <pc:spChg chg="mod">
          <ac:chgData name="Head Of Marketing BTC" userId="b37717f53d85365b" providerId="LiveId" clId="{51FC09C9-C5D3-4954-9ACF-A2EE84E3D396}" dt="2026-04-20T05:06:52.328" v="3476" actId="20577"/>
          <ac:spMkLst>
            <pc:docMk/>
            <pc:sldMk cId="512636432" sldId="312"/>
            <ac:spMk id="19" creationId="{8CB0BB77-CA8F-673B-3114-2B135B3AEB54}"/>
          </ac:spMkLst>
        </pc:spChg>
        <pc:spChg chg="mod">
          <ac:chgData name="Head Of Marketing BTC" userId="b37717f53d85365b" providerId="LiveId" clId="{51FC09C9-C5D3-4954-9ACF-A2EE84E3D396}" dt="2026-04-20T05:07:03.898" v="3480" actId="20577"/>
          <ac:spMkLst>
            <pc:docMk/>
            <pc:sldMk cId="512636432" sldId="312"/>
            <ac:spMk id="28" creationId="{84E9613D-2153-720F-867D-316545283F43}"/>
          </ac:spMkLst>
        </pc:spChg>
        <pc:spChg chg="mod">
          <ac:chgData name="Head Of Marketing BTC" userId="b37717f53d85365b" providerId="LiveId" clId="{51FC09C9-C5D3-4954-9ACF-A2EE84E3D396}" dt="2026-04-06T11:25:09.634" v="2911" actId="20577"/>
          <ac:spMkLst>
            <pc:docMk/>
            <pc:sldMk cId="512636432" sldId="312"/>
            <ac:spMk id="4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01.248" v="2904" actId="20577"/>
          <ac:spMkLst>
            <pc:docMk/>
            <pc:sldMk cId="512636432" sldId="312"/>
            <ac:spMk id="4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4:42.682" v="2896" actId="20577"/>
          <ac:spMkLst>
            <pc:docMk/>
            <pc:sldMk cId="512636432" sldId="312"/>
            <ac:spMk id="46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4:46.358" v="2898" actId="20577"/>
          <ac:spMkLst>
            <pc:docMk/>
            <pc:sldMk cId="512636432" sldId="312"/>
            <ac:spMk id="118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4:56.043" v="2900" actId="20577"/>
          <ac:spMkLst>
            <pc:docMk/>
            <pc:sldMk cId="512636432" sldId="312"/>
            <ac:spMk id="119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05.399" v="2908" actId="20577"/>
          <ac:spMkLst>
            <pc:docMk/>
            <pc:sldMk cId="512636432" sldId="312"/>
            <ac:spMk id="120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16.251" v="2913" actId="20577"/>
          <ac:spMkLst>
            <pc:docMk/>
            <pc:sldMk cId="512636432" sldId="312"/>
            <ac:spMk id="121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20.021" v="2915" actId="20577"/>
          <ac:spMkLst>
            <pc:docMk/>
            <pc:sldMk cId="512636432" sldId="312"/>
            <ac:spMk id="122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23.583" v="2917" actId="20577"/>
          <ac:spMkLst>
            <pc:docMk/>
            <pc:sldMk cId="512636432" sldId="312"/>
            <ac:spMk id="123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26.749" v="2919" actId="20577"/>
          <ac:spMkLst>
            <pc:docMk/>
            <pc:sldMk cId="512636432" sldId="312"/>
            <ac:spMk id="124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29.454" v="2921" actId="20577"/>
          <ac:spMkLst>
            <pc:docMk/>
            <pc:sldMk cId="512636432" sldId="312"/>
            <ac:spMk id="125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06T11:25:32.405" v="2923" actId="20577"/>
          <ac:spMkLst>
            <pc:docMk/>
            <pc:sldMk cId="512636432" sldId="312"/>
            <ac:spMk id="127" creationId="{00000000-0000-0000-0000-000000000000}"/>
          </ac:spMkLst>
        </pc:spChg>
        <pc:spChg chg="mod">
          <ac:chgData name="Head Of Marketing BTC" userId="b37717f53d85365b" providerId="LiveId" clId="{51FC09C9-C5D3-4954-9ACF-A2EE84E3D396}" dt="2026-04-20T05:07:14.642" v="3481" actId="14100"/>
          <ac:spMkLst>
            <pc:docMk/>
            <pc:sldMk cId="512636432" sldId="312"/>
            <ac:spMk id="128" creationId="{00000000-0000-0000-0000-000000000000}"/>
          </ac:spMkLst>
        </pc:spChg>
      </pc:sldChg>
      <pc:sldChg chg="modSp add mod modAnim">
        <pc:chgData name="Head Of Marketing BTC" userId="b37717f53d85365b" providerId="LiveId" clId="{51FC09C9-C5D3-4954-9ACF-A2EE84E3D396}" dt="2026-04-20T05:07:50.207" v="3486" actId="20577"/>
        <pc:sldMkLst>
          <pc:docMk/>
          <pc:sldMk cId="687326848" sldId="313"/>
        </pc:sldMkLst>
        <pc:spChg chg="mod">
          <ac:chgData name="Head Of Marketing BTC" userId="b37717f53d85365b" providerId="LiveId" clId="{51FC09C9-C5D3-4954-9ACF-A2EE84E3D396}" dt="2026-04-06T11:36:38.824" v="3026" actId="20577"/>
          <ac:spMkLst>
            <pc:docMk/>
            <pc:sldMk cId="687326848" sldId="313"/>
            <ac:spMk id="3" creationId="{2BAA0C68-9CA1-E4E3-A955-CBDC03A36B2A}"/>
          </ac:spMkLst>
        </pc:spChg>
        <pc:spChg chg="mod">
          <ac:chgData name="Head Of Marketing BTC" userId="b37717f53d85365b" providerId="LiveId" clId="{51FC09C9-C5D3-4954-9ACF-A2EE84E3D396}" dt="2026-04-20T05:07:50.207" v="3486" actId="20577"/>
          <ac:spMkLst>
            <pc:docMk/>
            <pc:sldMk cId="687326848" sldId="313"/>
            <ac:spMk id="28" creationId="{2CB9FC0E-EB7F-A739-A413-FFF57B0587BE}"/>
          </ac:spMkLst>
        </pc:spChg>
        <pc:spChg chg="mod">
          <ac:chgData name="Head Of Marketing BTC" userId="b37717f53d85365b" providerId="LiveId" clId="{51FC09C9-C5D3-4954-9ACF-A2EE84E3D396}" dt="2026-04-20T05:07:42.162" v="3483" actId="20577"/>
          <ac:spMkLst>
            <pc:docMk/>
            <pc:sldMk cId="687326848" sldId="313"/>
            <ac:spMk id="128" creationId="{73E88290-BDEC-6796-29A5-7916525D7F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9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71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61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1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4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1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8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8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9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F167-069D-4281-820B-B30C69CAD5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C9C6-A6B2-4A2A-BF1F-615E3A6E2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fif"/><Relationship Id="rId7" Type="http://schemas.openxmlformats.org/officeDocument/2006/relationships/image" Target="../media/image17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10" Type="http://schemas.openxmlformats.org/officeDocument/2006/relationships/image" Target="../media/image20.jpeg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5.wdp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2.jpe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microsoft.com/office/2007/relationships/hdphoto" Target="../media/hdphoto6.wdp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fif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fif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igmaninthewoods.co.uk/blog/5-ways-to-get-scouts-to-listen-without-yelling/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openclipart.org/detail/4755/2cv4-automobile-ca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igmaninthewoods.co.uk/blog/5-ways-to-get-scouts-to-listen-without-yelling/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openclipart.org/detail/4755/2cv4-automobile-car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igmaninthewoods.co.uk/blog/5-ways-to-get-scouts-to-listen-without-yelling/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openclipart.org/detail/4755/2cv4-automobile-ca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gmaninthewoods.co.uk/blog/5-ways-to-get-scouts-to-listen-without-yelling/" TargetMode="Externa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f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10699531" y="1"/>
            <a:ext cx="1492469" cy="800099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1479195" cy="8001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59209" y="720753"/>
            <a:ext cx="9477375" cy="5604404"/>
            <a:chOff x="1416359" y="1026111"/>
            <a:chExt cx="9477375" cy="46317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359" y="1026111"/>
              <a:ext cx="9477375" cy="46317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" t="36839" r="1022" b="37076"/>
            <a:stretch/>
          </p:blipFill>
          <p:spPr>
            <a:xfrm>
              <a:off x="2759337" y="2409824"/>
              <a:ext cx="6791418" cy="1864311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0" y="-10510"/>
            <a:ext cx="12192000" cy="9854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38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62400"/>
            <a:ext cx="1990725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3464560" y="144445"/>
            <a:ext cx="427990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251" y="2453468"/>
            <a:ext cx="9670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&amp; Earning School Ltd. </a:t>
            </a:r>
            <a:r>
              <a:rPr lang="as-IN" sz="3600" dirty="0">
                <a:latin typeface="Vrinda" panose="01010600010101010101" pitchFamily="2" charset="0"/>
                <a:cs typeface="Vrinda" panose="01010600010101010101" pitchFamily="2" charset="0"/>
              </a:rPr>
              <a:t>-</a:t>
            </a:r>
            <a:r>
              <a:rPr lang="en-US" sz="3600" dirty="0">
                <a:latin typeface="Vrinda" panose="01010600010101010101" pitchFamily="2" charset="0"/>
                <a:cs typeface="Vrinda" panose="01010600010101010101" pitchFamily="2" charset="0"/>
              </a:rPr>
              <a:t> </a:t>
            </a:r>
            <a:r>
              <a:rPr lang="as-IN" sz="3600" dirty="0">
                <a:latin typeface="Vrinda" panose="01010600010101010101" pitchFamily="2" charset="0"/>
                <a:cs typeface="Vrinda" panose="01010600010101010101" pitchFamily="2" charset="0"/>
              </a:rPr>
              <a:t>এর লক্ষ্য হলো এমন অফলাইন স্কুল তৈরি করা, যেখানে সকল শিক্ষিত ও বেকার মানুষ বিশ্বব্যাপী জনপ্রিয় সার্টিফিকেট কোর্সসহ প্রয়োজনীয় দক্ষতা শিখে আত্মনির্ভর হবে, দেশের ও বিদেশের কর্মসংস্থানে যুক্ত হবে, বেকারত্ব কমবে এবং বাংলাদেশ অর্থনৈতিকভাবে সমৃদ্ধ হবে।</a:t>
            </a:r>
            <a:endParaRPr lang="en-US" sz="3600" dirty="0">
              <a:latin typeface="Vrinda" panose="01010600010101010101" pitchFamily="2" charset="0"/>
              <a:cs typeface="Vrinda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70857"/>
            <a:ext cx="683514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🎯 </a:t>
            </a:r>
            <a:r>
              <a:rPr lang="en-US" sz="2800" b="1" u="sng" dirty="0"/>
              <a:t>Our Vision:</a:t>
            </a:r>
          </a:p>
        </p:txBody>
      </p:sp>
    </p:spTree>
    <p:extLst>
      <p:ext uri="{BB962C8B-B14F-4D97-AF65-F5344CB8AC3E}">
        <p14:creationId xmlns:p14="http://schemas.microsoft.com/office/powerpoint/2010/main" val="22978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9907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2836862" y="113099"/>
            <a:ext cx="4279900" cy="125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23423"/>
            <a:ext cx="683514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💡</a:t>
            </a:r>
            <a:r>
              <a:rPr lang="en-US" sz="2800" dirty="0"/>
              <a:t> </a:t>
            </a:r>
            <a:r>
              <a:rPr lang="as-IN" sz="2800" dirty="0">
                <a:solidFill>
                  <a:srgbClr val="FF0000"/>
                </a:solidFill>
              </a:rPr>
              <a:t>মূল বার্তা 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"/>
          <p:cNvSpPr txBox="1"/>
          <p:nvPr/>
        </p:nvSpPr>
        <p:spPr>
          <a:xfrm>
            <a:off x="0" y="1370399"/>
            <a:ext cx="995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B050"/>
                </a:solidFill>
                <a:latin typeface="Arial Black" panose="020B0A04020102020204" pitchFamily="34" charset="0"/>
              </a:rPr>
              <a:t>Learning &amp; Earning School Ltd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. -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359832"/>
            <a:ext cx="683514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💡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Tagline: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449234"/>
            <a:ext cx="12192000" cy="70788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4000" b="1" dirty="0"/>
              <a:t>“শিক্ষা থেকে পেশা — শেখার সঙ্গে আয়ের সুযোগ।”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8444941" cy="523220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en-US" sz="2800" b="1" dirty="0"/>
              <a:t>“From Education to Profession — Learn to Earn.”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27199" y="2145522"/>
            <a:ext cx="2986251" cy="3022653"/>
            <a:chOff x="7124700" y="2131379"/>
            <a:chExt cx="2986251" cy="302265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0" name="Rectangle 9"/>
            <p:cNvSpPr/>
            <p:nvPr/>
          </p:nvSpPr>
          <p:spPr>
            <a:xfrm>
              <a:off x="7124700" y="2131379"/>
              <a:ext cx="2986251" cy="3022653"/>
            </a:xfrm>
            <a:prstGeom prst="rect">
              <a:avLst/>
            </a:prstGeom>
            <a:solidFill>
              <a:schemeClr val="tx1"/>
            </a:solidFill>
            <a:ln w="69850"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444" y="2319323"/>
              <a:ext cx="2646763" cy="26467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</p:spTree>
    <p:extLst>
      <p:ext uri="{BB962C8B-B14F-4D97-AF65-F5344CB8AC3E}">
        <p14:creationId xmlns:p14="http://schemas.microsoft.com/office/powerpoint/2010/main" val="16833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3448050" y="-1357295"/>
            <a:ext cx="4279900" cy="28691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6725" y="1170005"/>
            <a:ext cx="3276600" cy="622299"/>
            <a:chOff x="196850" y="1590705"/>
            <a:chExt cx="2095500" cy="622299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68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COURSE # 1500 BDT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725" y="2454245"/>
            <a:ext cx="4438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01. Introduction to Digital Marketing</a:t>
            </a:r>
          </a:p>
          <a:p>
            <a:r>
              <a:rPr lang="en-US" b="1" dirty="0"/>
              <a:t>02. Market &amp; Audience Research</a:t>
            </a:r>
          </a:p>
          <a:p>
            <a:r>
              <a:rPr lang="en-US" b="1" dirty="0"/>
              <a:t>03. Meta Marketing (FB &amp; Instagram) </a:t>
            </a:r>
          </a:p>
          <a:p>
            <a:r>
              <a:rPr lang="en-US" b="1" dirty="0"/>
              <a:t>04. Marketing Content Materials</a:t>
            </a:r>
          </a:p>
          <a:p>
            <a:r>
              <a:rPr lang="en-US" b="1" dirty="0"/>
              <a:t>05. Google My Business (Local SEO) </a:t>
            </a:r>
          </a:p>
          <a:p>
            <a:r>
              <a:rPr lang="en-US" b="1" dirty="0"/>
              <a:t>06. SEO (Search Engine Optimization) 07. Email &amp; ChatGPT Marketing </a:t>
            </a:r>
          </a:p>
          <a:p>
            <a:r>
              <a:rPr lang="en-US" b="1" dirty="0"/>
              <a:t>08. YouTube Marketing &amp; Video SEO </a:t>
            </a:r>
          </a:p>
          <a:p>
            <a:r>
              <a:rPr lang="en-US" b="1" dirty="0"/>
              <a:t>09. LinkedIn &amp; Personal Branding </a:t>
            </a:r>
          </a:p>
          <a:p>
            <a:r>
              <a:rPr lang="en-US" b="1" dirty="0"/>
              <a:t>10. Freelance Marketplace &amp; Portfolio 11. Client Management Practice </a:t>
            </a:r>
          </a:p>
          <a:p>
            <a:r>
              <a:rPr lang="en-US" b="1" dirty="0"/>
              <a:t>12. Payment Gateway &amp; Final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25" y="2036518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Digital Marketing for </a:t>
            </a:r>
            <a:r>
              <a:rPr lang="en-US" b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Freelaning</a:t>
            </a:r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67299" y="2036518"/>
            <a:ext cx="4810125" cy="3834047"/>
            <a:chOff x="5689599" y="2601669"/>
            <a:chExt cx="4810125" cy="3834047"/>
          </a:xfrm>
        </p:grpSpPr>
        <p:sp>
          <p:nvSpPr>
            <p:cNvPr id="9" name="TextBox 8"/>
            <p:cNvSpPr txBox="1"/>
            <p:nvPr/>
          </p:nvSpPr>
          <p:spPr>
            <a:xfrm>
              <a:off x="5689599" y="3019396"/>
              <a:ext cx="481012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01. Basic Grammar Foundations</a:t>
              </a:r>
              <a:br>
                <a:rPr lang="en-US" b="1" dirty="0"/>
              </a:br>
              <a:r>
                <a:rPr lang="en-US" b="1" dirty="0"/>
                <a:t>02. Essential Sentence Structure</a:t>
              </a:r>
              <a:br>
                <a:rPr lang="en-US" b="1" dirty="0"/>
              </a:br>
              <a:r>
                <a:rPr lang="en-US" b="1" dirty="0"/>
                <a:t>03. Practical Speaking Skills</a:t>
              </a:r>
              <a:br>
                <a:rPr lang="en-US" b="1" dirty="0"/>
              </a:br>
              <a:r>
                <a:rPr lang="en-US" b="1" dirty="0"/>
                <a:t>04. Question Formation Techniques</a:t>
              </a:r>
              <a:br>
                <a:rPr lang="en-US" b="1" dirty="0"/>
              </a:br>
              <a:r>
                <a:rPr lang="en-US" b="1" dirty="0"/>
                <a:t>05. Everyday Conversation Mastery</a:t>
              </a:r>
              <a:br>
                <a:rPr lang="en-US" b="1" dirty="0"/>
              </a:br>
              <a:r>
                <a:rPr lang="en-US" b="1" dirty="0"/>
                <a:t>06. Listening &amp; Understanding Practice</a:t>
              </a:r>
              <a:br>
                <a:rPr lang="en-US" b="1" dirty="0"/>
              </a:br>
              <a:r>
                <a:rPr lang="en-US" b="1" dirty="0"/>
                <a:t>07. Confidence &amp; Fluency Development</a:t>
              </a:r>
              <a:br>
                <a:rPr lang="en-US" b="1" dirty="0"/>
              </a:br>
              <a:r>
                <a:rPr lang="en-US" b="1" dirty="0"/>
                <a:t>08. Tense-Based Speaking Structure</a:t>
              </a:r>
              <a:br>
                <a:rPr lang="en-US" b="1" dirty="0"/>
              </a:br>
              <a:r>
                <a:rPr lang="en-US" b="1" dirty="0"/>
                <a:t>09. Common Speaking Expressions</a:t>
              </a:r>
              <a:br>
                <a:rPr lang="en-US" b="1" dirty="0"/>
              </a:br>
              <a:r>
                <a:rPr lang="en-US" b="1" dirty="0"/>
                <a:t>10. Topic-Based Monologue Practice</a:t>
              </a:r>
              <a:br>
                <a:rPr lang="en-US" b="1" dirty="0"/>
              </a:br>
              <a:r>
                <a:rPr lang="en-US" b="1" dirty="0"/>
                <a:t>11. Professional Presentation Skills</a:t>
              </a:r>
              <a:br>
                <a:rPr lang="en-US" b="1" dirty="0"/>
              </a:br>
              <a:r>
                <a:rPr lang="en-US" b="1" dirty="0"/>
                <a:t>12. Advanced Communication Techniques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9600" y="2601669"/>
              <a:ext cx="210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Spoken English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7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309F-DE27-3747-729F-DC29FFC3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3CC2C-C2A8-90F0-9303-ADCE7CE87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3448050" y="-1357295"/>
            <a:ext cx="4279900" cy="286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86B98-1B61-0457-14B8-43EB210CE7FA}"/>
              </a:ext>
            </a:extLst>
          </p:cNvPr>
          <p:cNvSpPr txBox="1"/>
          <p:nvPr/>
        </p:nvSpPr>
        <p:spPr>
          <a:xfrm>
            <a:off x="1990724" y="2454245"/>
            <a:ext cx="5972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Computer Fundamentals &amp; Basic Operations</a:t>
            </a:r>
            <a:br>
              <a:rPr lang="en-US" b="1" dirty="0"/>
            </a:br>
            <a:r>
              <a:rPr lang="en-US" b="1" dirty="0"/>
              <a:t>2. Operating System (Windows) Management</a:t>
            </a:r>
            <a:br>
              <a:rPr lang="en-US" b="1" dirty="0"/>
            </a:br>
            <a:r>
              <a:rPr lang="en-US" b="1" dirty="0"/>
              <a:t>3. Typing Skills &amp; Productivity Tools</a:t>
            </a:r>
            <a:br>
              <a:rPr lang="en-US" b="1" dirty="0"/>
            </a:br>
            <a:r>
              <a:rPr lang="en-US" b="1" dirty="0"/>
              <a:t>4. Microsoft Word (Document Processing)</a:t>
            </a:r>
            <a:br>
              <a:rPr lang="en-US" b="1" dirty="0"/>
            </a:br>
            <a:r>
              <a:rPr lang="en-US" b="1" dirty="0"/>
              <a:t>5. Microsoft Excel (Data Management &amp; Analysis)</a:t>
            </a:r>
            <a:br>
              <a:rPr lang="en-US" b="1" dirty="0"/>
            </a:br>
            <a:r>
              <a:rPr lang="en-US" b="1" dirty="0"/>
              <a:t>6. Microsoft PowerPoint (Presentation Skills)</a:t>
            </a:r>
            <a:br>
              <a:rPr lang="en-US" b="1" dirty="0"/>
            </a:br>
            <a:r>
              <a:rPr lang="en-US" b="1" dirty="0"/>
              <a:t>7. Internet Browsing &amp; Online Safety</a:t>
            </a:r>
            <a:br>
              <a:rPr lang="en-US" b="1" dirty="0"/>
            </a:br>
            <a:r>
              <a:rPr lang="en-US" b="1" dirty="0"/>
              <a:t>8. Email &amp; Digital Communication</a:t>
            </a:r>
            <a:br>
              <a:rPr lang="en-US" b="1" dirty="0"/>
            </a:br>
            <a:r>
              <a:rPr lang="en-US" b="1" dirty="0"/>
              <a:t>9. File Management &amp; Cloud Storage</a:t>
            </a:r>
            <a:br>
              <a:rPr lang="en-US" b="1" dirty="0"/>
            </a:br>
            <a:r>
              <a:rPr lang="en-US" b="1" dirty="0"/>
              <a:t>10. Basic Graphic Design (Canva/Tools)</a:t>
            </a:r>
            <a:br>
              <a:rPr lang="en-US" b="1" dirty="0"/>
            </a:br>
            <a:r>
              <a:rPr lang="en-US" b="1" dirty="0"/>
              <a:t>11. IT Troubleshooting &amp; Maintenance Basics</a:t>
            </a:r>
            <a:br>
              <a:rPr lang="en-US" b="1" dirty="0"/>
            </a:br>
            <a:r>
              <a:rPr lang="en-US" b="1" dirty="0"/>
              <a:t>12. Freelancing &amp; Online Work Fundamentals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AF444-CB25-36BD-1066-F3B95BB5F7F8}"/>
              </a:ext>
            </a:extLst>
          </p:cNvPr>
          <p:cNvSpPr txBox="1"/>
          <p:nvPr/>
        </p:nvSpPr>
        <p:spPr>
          <a:xfrm>
            <a:off x="1990725" y="2036518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Computer Operation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007BB4-BB73-2199-6D25-8C75A38725DD}"/>
              </a:ext>
            </a:extLst>
          </p:cNvPr>
          <p:cNvGrpSpPr/>
          <p:nvPr/>
        </p:nvGrpSpPr>
        <p:grpSpPr>
          <a:xfrm>
            <a:off x="466725" y="1170005"/>
            <a:ext cx="3276600" cy="622299"/>
            <a:chOff x="196850" y="1590705"/>
            <a:chExt cx="2095500" cy="622299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AA07E7C9-E52D-449B-0EC1-480E9CC88547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19E32F-528C-B96D-A45A-5B239DDD08A0}"/>
                </a:ext>
              </a:extLst>
            </p:cNvPr>
            <p:cNvSpPr txBox="1"/>
            <p:nvPr/>
          </p:nvSpPr>
          <p:spPr>
            <a:xfrm>
              <a:off x="1968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COURSE # 1000 BDT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7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B008F-C60D-F647-4115-741E92BD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FC475-7E63-69AF-88D2-875CE959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3448050" y="-1357295"/>
            <a:ext cx="4279900" cy="286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575C7-6AF5-05D5-260A-92A9B5376ED5}"/>
              </a:ext>
            </a:extLst>
          </p:cNvPr>
          <p:cNvSpPr txBox="1"/>
          <p:nvPr/>
        </p:nvSpPr>
        <p:spPr>
          <a:xfrm>
            <a:off x="466724" y="2454245"/>
            <a:ext cx="5353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Introduction to Digital Marketing &amp; SMM</a:t>
            </a:r>
            <a:br>
              <a:rPr lang="en-US" b="1" dirty="0"/>
            </a:br>
            <a:r>
              <a:rPr lang="en-US" b="1" dirty="0"/>
              <a:t>2. Market Research &amp; Audience Targeting</a:t>
            </a:r>
            <a:br>
              <a:rPr lang="en-US" b="1" dirty="0"/>
            </a:br>
            <a:r>
              <a:rPr lang="en-US" b="1" dirty="0"/>
              <a:t>3. Branding &amp; Social Media Positioning</a:t>
            </a:r>
            <a:br>
              <a:rPr lang="en-US" b="1" dirty="0"/>
            </a:br>
            <a:r>
              <a:rPr lang="en-US" b="1" dirty="0"/>
              <a:t>4. Social Media Platforms Overview</a:t>
            </a:r>
            <a:br>
              <a:rPr lang="en-US" b="1" dirty="0"/>
            </a:br>
            <a:r>
              <a:rPr lang="en-US" b="1" dirty="0"/>
              <a:t>5. Business Profile Setup &amp; Optimization</a:t>
            </a:r>
            <a:br>
              <a:rPr lang="en-US" b="1" dirty="0"/>
            </a:br>
            <a:r>
              <a:rPr lang="en-US" b="1" dirty="0"/>
              <a:t>6. Content Strategy &amp; Planning</a:t>
            </a:r>
            <a:br>
              <a:rPr lang="en-US" b="1" dirty="0"/>
            </a:br>
            <a:r>
              <a:rPr lang="en-US" b="1" dirty="0"/>
              <a:t>7. Content Creation &amp; Copywriting</a:t>
            </a:r>
            <a:br>
              <a:rPr lang="en-US" b="1" dirty="0"/>
            </a:br>
            <a:r>
              <a:rPr lang="en-US" b="1" dirty="0"/>
              <a:t>8. Video Marketing (Reels, Shorts &amp; YouTube)</a:t>
            </a:r>
            <a:br>
              <a:rPr lang="en-US" b="1" dirty="0"/>
            </a:br>
            <a:r>
              <a:rPr lang="en-US" b="1" dirty="0"/>
              <a:t>9. Organic Social Media Growth Strategy</a:t>
            </a:r>
            <a:br>
              <a:rPr lang="en-US" b="1" dirty="0"/>
            </a:br>
            <a:r>
              <a:rPr lang="en-US" b="1" dirty="0"/>
              <a:t>10. Paid Advertising (Meta Ads)</a:t>
            </a:r>
            <a:br>
              <a:rPr lang="en-US" b="1" dirty="0"/>
            </a:br>
            <a:r>
              <a:rPr lang="en-US" b="1" dirty="0"/>
              <a:t>11. Lead Generation &amp; Sales Funnel</a:t>
            </a:r>
            <a:br>
              <a:rPr lang="en-US" b="1" dirty="0"/>
            </a:br>
            <a:r>
              <a:rPr lang="en-US" b="1" dirty="0"/>
              <a:t>12. Analytics &amp; Performance Tracking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E58E3-8A9C-EE81-18A9-BBCAEC90E5DC}"/>
              </a:ext>
            </a:extLst>
          </p:cNvPr>
          <p:cNvSpPr txBox="1"/>
          <p:nvPr/>
        </p:nvSpPr>
        <p:spPr>
          <a:xfrm>
            <a:off x="466724" y="2036518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Digital Marketing with SMM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531A4E-3DAD-E748-E8A6-10BF1E8344F4}"/>
              </a:ext>
            </a:extLst>
          </p:cNvPr>
          <p:cNvGrpSpPr/>
          <p:nvPr/>
        </p:nvGrpSpPr>
        <p:grpSpPr>
          <a:xfrm>
            <a:off x="5600699" y="2036518"/>
            <a:ext cx="5486401" cy="4111046"/>
            <a:chOff x="5689599" y="2601669"/>
            <a:chExt cx="5486401" cy="41110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BB9CB9-3DA4-72F3-5F89-ADF926871B28}"/>
                </a:ext>
              </a:extLst>
            </p:cNvPr>
            <p:cNvSpPr txBox="1"/>
            <p:nvPr/>
          </p:nvSpPr>
          <p:spPr>
            <a:xfrm>
              <a:off x="5689599" y="3019396"/>
              <a:ext cx="548640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1. Workplace English Basics</a:t>
              </a:r>
              <a:br>
                <a:rPr lang="en-US" b="1" dirty="0"/>
              </a:br>
              <a:r>
                <a:rPr lang="en-US" b="1" dirty="0"/>
                <a:t>2. Professional Communication</a:t>
              </a:r>
              <a:br>
                <a:rPr lang="en-US" b="1" dirty="0"/>
              </a:br>
              <a:r>
                <a:rPr lang="en-US" b="1" dirty="0"/>
                <a:t>3. Office Etiquette &amp; Team Skills</a:t>
              </a:r>
              <a:br>
                <a:rPr lang="en-US" b="1" dirty="0"/>
              </a:br>
              <a:r>
                <a:rPr lang="en-US" b="1" dirty="0"/>
                <a:t>4. Workplace Speaking Skills</a:t>
              </a:r>
              <a:br>
                <a:rPr lang="en-US" b="1" dirty="0"/>
              </a:br>
              <a:r>
                <a:rPr lang="en-US" b="1" dirty="0"/>
                <a:t>5. Listening &amp; Understanding</a:t>
              </a:r>
              <a:br>
                <a:rPr lang="en-US" b="1" dirty="0"/>
              </a:br>
              <a:r>
                <a:rPr lang="en-US" b="1" dirty="0"/>
                <a:t>6. Business &amp; Industry Vocabulary</a:t>
              </a:r>
              <a:br>
                <a:rPr lang="en-US" b="1" dirty="0"/>
              </a:br>
              <a:r>
                <a:rPr lang="en-US" b="1" dirty="0"/>
                <a:t>7. Email &amp; Business Writing</a:t>
              </a:r>
              <a:br>
                <a:rPr lang="en-US" b="1" dirty="0"/>
              </a:br>
              <a:r>
                <a:rPr lang="en-US" b="1" dirty="0"/>
                <a:t>8. Meetings &amp; Presentation Skills</a:t>
              </a:r>
              <a:br>
                <a:rPr lang="en-US" b="1" dirty="0"/>
              </a:br>
              <a:r>
                <a:rPr lang="en-US" b="1" dirty="0"/>
                <a:t>9. Phone &amp; Virtual Communication</a:t>
              </a:r>
              <a:br>
                <a:rPr lang="en-US" b="1" dirty="0"/>
              </a:br>
              <a:r>
                <a:rPr lang="en-US" b="1" dirty="0"/>
                <a:t>10. Client Handling &amp; Service</a:t>
              </a:r>
              <a:br>
                <a:rPr lang="en-US" b="1" dirty="0"/>
              </a:br>
              <a:r>
                <a:rPr lang="en-US" b="1" dirty="0"/>
                <a:t>11. Interview &amp; Career Skills</a:t>
              </a:r>
              <a:br>
                <a:rPr lang="en-US" b="1" dirty="0"/>
              </a:br>
              <a:r>
                <a:rPr lang="en-US" b="1" dirty="0"/>
                <a:t>12. Advanced Communication &amp; Problem Solving</a:t>
              </a:r>
            </a:p>
            <a:p>
              <a:endParaRPr 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07D894-73A6-FBB9-0AAF-4E642AEF21A1}"/>
                </a:ext>
              </a:extLst>
            </p:cNvPr>
            <p:cNvSpPr txBox="1"/>
            <p:nvPr/>
          </p:nvSpPr>
          <p:spPr>
            <a:xfrm>
              <a:off x="5689599" y="2601669"/>
              <a:ext cx="3324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English for Work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DE5F0F-5DAA-F9CE-90D0-229FA9C0852D}"/>
              </a:ext>
            </a:extLst>
          </p:cNvPr>
          <p:cNvGrpSpPr/>
          <p:nvPr/>
        </p:nvGrpSpPr>
        <p:grpSpPr>
          <a:xfrm>
            <a:off x="466725" y="1170005"/>
            <a:ext cx="3276600" cy="622299"/>
            <a:chOff x="196850" y="1590705"/>
            <a:chExt cx="2095500" cy="622299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23F5490A-B3FF-C17F-2311-053FA7CEB73F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6D6E4-FA6F-23C8-8392-B5C8F9566CDB}"/>
                </a:ext>
              </a:extLst>
            </p:cNvPr>
            <p:cNvSpPr txBox="1"/>
            <p:nvPr/>
          </p:nvSpPr>
          <p:spPr>
            <a:xfrm>
              <a:off x="1968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COURSE # 500 BDT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8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C453-7D21-D0EC-A0D9-94DE5683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FB380-479F-8835-E77F-D64211C26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3448050" y="-1357295"/>
            <a:ext cx="4279900" cy="2869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745D1-6732-4E4A-18BC-9D4231A9DF39}"/>
              </a:ext>
            </a:extLst>
          </p:cNvPr>
          <p:cNvSpPr txBox="1"/>
          <p:nvPr/>
        </p:nvSpPr>
        <p:spPr>
          <a:xfrm>
            <a:off x="2733675" y="2511395"/>
            <a:ext cx="4438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Entrepreneurship Mindset</a:t>
            </a:r>
            <a:br>
              <a:rPr lang="en-US" b="1" dirty="0"/>
            </a:br>
            <a:r>
              <a:rPr lang="en-US" b="1" dirty="0"/>
              <a:t>2. Business Opportunities</a:t>
            </a:r>
            <a:br>
              <a:rPr lang="en-US" b="1" dirty="0"/>
            </a:br>
            <a:r>
              <a:rPr lang="en-US" b="1" dirty="0"/>
              <a:t>3. Business Planning &amp; Strategy</a:t>
            </a:r>
            <a:br>
              <a:rPr lang="en-US" b="1" dirty="0"/>
            </a:br>
            <a:r>
              <a:rPr lang="en-US" b="1" dirty="0"/>
              <a:t>4. Startup Legal Framework</a:t>
            </a:r>
            <a:br>
              <a:rPr lang="en-US" b="1" dirty="0"/>
            </a:br>
            <a:r>
              <a:rPr lang="en-US" b="1" dirty="0"/>
              <a:t>5. Financial Management</a:t>
            </a:r>
            <a:br>
              <a:rPr lang="en-US" b="1" dirty="0"/>
            </a:br>
            <a:r>
              <a:rPr lang="en-US" b="1" dirty="0"/>
              <a:t>6. Marketing &amp; Branding</a:t>
            </a:r>
            <a:br>
              <a:rPr lang="en-US" b="1" dirty="0"/>
            </a:br>
            <a:r>
              <a:rPr lang="en-US" b="1" dirty="0"/>
              <a:t>7. Digital Marketing Tools</a:t>
            </a:r>
            <a:br>
              <a:rPr lang="en-US" b="1" dirty="0"/>
            </a:br>
            <a:r>
              <a:rPr lang="en-US" b="1" dirty="0"/>
              <a:t>8. Operations &amp; Supply Chain</a:t>
            </a:r>
            <a:br>
              <a:rPr lang="en-US" b="1" dirty="0"/>
            </a:br>
            <a:r>
              <a:rPr lang="en-US" b="1" dirty="0"/>
              <a:t>9. Risk &amp; Problem Solving</a:t>
            </a:r>
            <a:br>
              <a:rPr lang="en-US" b="1" dirty="0"/>
            </a:br>
            <a:r>
              <a:rPr lang="en-US" b="1" dirty="0"/>
              <a:t>10. Leadership &amp; Team Skills</a:t>
            </a:r>
            <a:br>
              <a:rPr lang="en-US" b="1" dirty="0"/>
            </a:br>
            <a:r>
              <a:rPr lang="en-US" b="1" dirty="0"/>
              <a:t>11. Funding &amp; Investment</a:t>
            </a:r>
            <a:br>
              <a:rPr lang="en-US" b="1" dirty="0"/>
            </a:br>
            <a:r>
              <a:rPr lang="en-US" b="1" dirty="0"/>
              <a:t>12. Business Growth &amp; Sustainability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012C76-2F02-6B39-F4EE-93DE6D8AA9EF}"/>
              </a:ext>
            </a:extLst>
          </p:cNvPr>
          <p:cNvSpPr txBox="1"/>
          <p:nvPr/>
        </p:nvSpPr>
        <p:spPr>
          <a:xfrm>
            <a:off x="2733674" y="2093668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Entrepreneurship Development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C51D45-1776-BE8D-2125-08E13F65D1EF}"/>
              </a:ext>
            </a:extLst>
          </p:cNvPr>
          <p:cNvGrpSpPr/>
          <p:nvPr/>
        </p:nvGrpSpPr>
        <p:grpSpPr>
          <a:xfrm>
            <a:off x="466725" y="1170005"/>
            <a:ext cx="3276600" cy="622299"/>
            <a:chOff x="196850" y="1590705"/>
            <a:chExt cx="2095500" cy="622299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CFAB7B92-C1AD-2163-A56C-7657A63407E0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F9909E-2BC1-6A48-F621-9E24A6E83F05}"/>
                </a:ext>
              </a:extLst>
            </p:cNvPr>
            <p:cNvSpPr txBox="1"/>
            <p:nvPr/>
          </p:nvSpPr>
          <p:spPr>
            <a:xfrm>
              <a:off x="1968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COURSE # 500 BDT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90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9"/>
          <a:stretch/>
        </p:blipFill>
        <p:spPr>
          <a:xfrm>
            <a:off x="5111750" y="-1378813"/>
            <a:ext cx="4279900" cy="2766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" y="1281816"/>
            <a:ext cx="443230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Upcoming Course: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700" y="2261402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Graphic Design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95500" y="2446068"/>
            <a:ext cx="1386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23614" y="2261402"/>
            <a:ext cx="16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Kids Spoken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75947" y="2446068"/>
            <a:ext cx="1063153" cy="1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2306" y="5592388"/>
            <a:ext cx="4170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Noorani Quran Shikkah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958735" y="5815811"/>
            <a:ext cx="665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9700" y="3122895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Arabic Language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3614" y="3122895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Japanese Language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6700" y="4181367"/>
            <a:ext cx="2227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Korean Language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900" y="422266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Spanish language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75" y="2031997"/>
            <a:ext cx="1782825" cy="8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5031552"/>
            <a:ext cx="3408613" cy="15833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2278357" y="3338922"/>
            <a:ext cx="1203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51099" y="4434677"/>
            <a:ext cx="1129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75" y="3046482"/>
            <a:ext cx="1782825" cy="8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74" y="4020606"/>
            <a:ext cx="1782825" cy="8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3" name="Straight Arrow Connector 32"/>
          <p:cNvCxnSpPr/>
          <p:nvPr/>
        </p:nvCxnSpPr>
        <p:spPr>
          <a:xfrm>
            <a:off x="7718613" y="3338922"/>
            <a:ext cx="320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81763"/>
            <a:ext cx="1782824" cy="8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68336"/>
            <a:ext cx="1782825" cy="8350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1" name="Straight Arrow Connector 40"/>
          <p:cNvCxnSpPr/>
          <p:nvPr/>
        </p:nvCxnSpPr>
        <p:spPr>
          <a:xfrm>
            <a:off x="7507524" y="4401972"/>
            <a:ext cx="320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064314"/>
            <a:ext cx="1782825" cy="828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077BB-63B6-4B27-89AD-E8F423CA0C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82" y="5149919"/>
            <a:ext cx="2227868" cy="13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9"/>
          <a:stretch/>
        </p:blipFill>
        <p:spPr>
          <a:xfrm>
            <a:off x="107890" y="-1375433"/>
            <a:ext cx="4279900" cy="2766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0375514-655D-2819-27C7-663F09A77A78}"/>
              </a:ext>
            </a:extLst>
          </p:cNvPr>
          <p:cNvGrpSpPr/>
          <p:nvPr/>
        </p:nvGrpSpPr>
        <p:grpSpPr>
          <a:xfrm>
            <a:off x="0" y="3304155"/>
            <a:ext cx="3152774" cy="772205"/>
            <a:chOff x="0" y="1954768"/>
            <a:chExt cx="1670050" cy="369332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29C5F0-C8E7-0DD5-A863-4E8A5FF6AE69}"/>
                </a:ext>
              </a:extLst>
            </p:cNvPr>
            <p:cNvSpPr/>
            <p:nvPr/>
          </p:nvSpPr>
          <p:spPr>
            <a:xfrm>
              <a:off x="0" y="1954768"/>
              <a:ext cx="1612900" cy="369332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8C29C28-DA1A-63D4-51FD-491E4F4DD166}"/>
                </a:ext>
              </a:extLst>
            </p:cNvPr>
            <p:cNvSpPr txBox="1"/>
            <p:nvPr/>
          </p:nvSpPr>
          <p:spPr>
            <a:xfrm>
              <a:off x="57150" y="1954768"/>
              <a:ext cx="1612900" cy="3091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 PORTAL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97DB25-C35B-0861-724B-A9C6BCDF89A4}"/>
              </a:ext>
            </a:extLst>
          </p:cNvPr>
          <p:cNvGrpSpPr/>
          <p:nvPr/>
        </p:nvGrpSpPr>
        <p:grpSpPr>
          <a:xfrm>
            <a:off x="3783724" y="2502167"/>
            <a:ext cx="966951" cy="2376179"/>
            <a:chOff x="4441248" y="2512347"/>
            <a:chExt cx="966951" cy="237617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C43A24-E6F2-0FCC-3561-2ACEAED39104}"/>
                </a:ext>
              </a:extLst>
            </p:cNvPr>
            <p:cNvCxnSpPr/>
            <p:nvPr/>
          </p:nvCxnSpPr>
          <p:spPr>
            <a:xfrm>
              <a:off x="4469062" y="2607906"/>
              <a:ext cx="0" cy="2175642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B6254D3D-2014-CD1E-4E8E-1B6727E3F3D9}"/>
                </a:ext>
              </a:extLst>
            </p:cNvPr>
            <p:cNvSpPr/>
            <p:nvPr/>
          </p:nvSpPr>
          <p:spPr>
            <a:xfrm>
              <a:off x="4441248" y="2512347"/>
              <a:ext cx="966951" cy="209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E4FDE4D-3550-5B5D-485B-E77B14A74A55}"/>
                </a:ext>
              </a:extLst>
            </p:cNvPr>
            <p:cNvSpPr/>
            <p:nvPr/>
          </p:nvSpPr>
          <p:spPr>
            <a:xfrm>
              <a:off x="4441248" y="4678570"/>
              <a:ext cx="966951" cy="209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B0B688-3527-3A5A-E754-B442C93937E4}"/>
              </a:ext>
            </a:extLst>
          </p:cNvPr>
          <p:cNvGrpSpPr/>
          <p:nvPr/>
        </p:nvGrpSpPr>
        <p:grpSpPr>
          <a:xfrm>
            <a:off x="5517329" y="1725712"/>
            <a:ext cx="2702560" cy="1733988"/>
            <a:chOff x="2743454" y="2373777"/>
            <a:chExt cx="2702560" cy="1733988"/>
          </a:xfrm>
        </p:grpSpPr>
        <p:sp>
          <p:nvSpPr>
            <p:cNvPr id="16" name="Flowchart: Off-page Connector 15">
              <a:extLst>
                <a:ext uri="{FF2B5EF4-FFF2-40B4-BE49-F238E27FC236}">
                  <a16:creationId xmlns:a16="http://schemas.microsoft.com/office/drawing/2014/main" id="{FB0CBB7C-8DE5-8C68-A9C8-9CD95980B480}"/>
                </a:ext>
              </a:extLst>
            </p:cNvPr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8F5F57CE-F170-C20D-27DE-0C3397982FB0}"/>
                </a:ext>
              </a:extLst>
            </p:cNvPr>
            <p:cNvSpPr txBox="1"/>
            <p:nvPr/>
          </p:nvSpPr>
          <p:spPr>
            <a:xfrm>
              <a:off x="2876549" y="2697755"/>
              <a:ext cx="2493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Teacher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Hub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734DB9-370F-B22A-7319-60D77BB38D07}"/>
              </a:ext>
            </a:extLst>
          </p:cNvPr>
          <p:cNvGrpSpPr/>
          <p:nvPr/>
        </p:nvGrpSpPr>
        <p:grpSpPr>
          <a:xfrm>
            <a:off x="5517329" y="3801396"/>
            <a:ext cx="2702560" cy="1733988"/>
            <a:chOff x="1873250" y="4651672"/>
            <a:chExt cx="2702560" cy="1733988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7E20B579-4033-6844-E016-570F1FCCA0D3}"/>
                </a:ext>
              </a:extLst>
            </p:cNvPr>
            <p:cNvSpPr/>
            <p:nvPr/>
          </p:nvSpPr>
          <p:spPr>
            <a:xfrm rot="10800000">
              <a:off x="1873250" y="4651672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3712DDB1-6727-BDDE-7F64-66394B49DA7F}"/>
                </a:ext>
              </a:extLst>
            </p:cNvPr>
            <p:cNvSpPr txBox="1"/>
            <p:nvPr/>
          </p:nvSpPr>
          <p:spPr>
            <a:xfrm>
              <a:off x="2291841" y="5009039"/>
              <a:ext cx="1865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Job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6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175" y="2827774"/>
            <a:ext cx="1013630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Top 10 Most Globally In-Demand Practical Skills / Jobs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9"/>
          <a:stretch/>
        </p:blipFill>
        <p:spPr>
          <a:xfrm>
            <a:off x="5229116" y="-1536808"/>
            <a:ext cx="4279900" cy="27669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B4FA6B4-93AF-3ED5-735C-CDCF054A91A9}"/>
              </a:ext>
            </a:extLst>
          </p:cNvPr>
          <p:cNvGrpSpPr/>
          <p:nvPr/>
        </p:nvGrpSpPr>
        <p:grpSpPr>
          <a:xfrm>
            <a:off x="310175" y="1303812"/>
            <a:ext cx="4784339" cy="622299"/>
            <a:chOff x="196850" y="1590705"/>
            <a:chExt cx="2324100" cy="622299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097DC679-4F85-51B0-E02F-BC91CF6B7DE9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022FE-D389-DCCA-6B6A-A12D2791CD0D}"/>
                </a:ext>
              </a:extLst>
            </p:cNvPr>
            <p:cNvSpPr txBox="1"/>
            <p:nvPr/>
          </p:nvSpPr>
          <p:spPr>
            <a:xfrm>
              <a:off x="327194" y="1701800"/>
              <a:ext cx="2193756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UPCOMING PROJECT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96767" y="4163696"/>
            <a:ext cx="5763116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Skill / Job Global Demand Reason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748405" y="5090160"/>
            <a:ext cx="1259840" cy="15544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9"/>
          <a:stretch/>
        </p:blipFill>
        <p:spPr>
          <a:xfrm>
            <a:off x="8023116" y="-1546968"/>
            <a:ext cx="4279900" cy="2766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4FA6B4-93AF-3ED5-735C-CDCF054A91A9}"/>
              </a:ext>
            </a:extLst>
          </p:cNvPr>
          <p:cNvGrpSpPr/>
          <p:nvPr/>
        </p:nvGrpSpPr>
        <p:grpSpPr>
          <a:xfrm>
            <a:off x="167935" y="156395"/>
            <a:ext cx="3571875" cy="622299"/>
            <a:chOff x="196850" y="1590705"/>
            <a:chExt cx="2324100" cy="622299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097DC679-4F85-51B0-E02F-BC91CF6B7DE9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022FE-D389-DCCA-6B6A-A12D2791CD0D}"/>
                </a:ext>
              </a:extLst>
            </p:cNvPr>
            <p:cNvSpPr txBox="1"/>
            <p:nvPr/>
          </p:nvSpPr>
          <p:spPr>
            <a:xfrm>
              <a:off x="4254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OFFLINE COURSE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4439" y="5766057"/>
            <a:ext cx="1236304" cy="1220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2" y="58562"/>
            <a:ext cx="2162428" cy="121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193086" y="1084286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87302-4241-86B8-50C0-B37B68167AA7}"/>
              </a:ext>
            </a:extLst>
          </p:cNvPr>
          <p:cNvSpPr txBox="1"/>
          <p:nvPr/>
        </p:nvSpPr>
        <p:spPr>
          <a:xfrm>
            <a:off x="447104" y="927640"/>
            <a:ext cx="433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Electrician / Electrical Technician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24879F-CCEE-1158-C12B-150C8C57BC67}"/>
              </a:ext>
            </a:extLst>
          </p:cNvPr>
          <p:cNvSpPr txBox="1"/>
          <p:nvPr/>
        </p:nvSpPr>
        <p:spPr>
          <a:xfrm>
            <a:off x="447104" y="1795631"/>
            <a:ext cx="463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Plumbing &amp; Pipe Fitting Technician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174B61-4840-5314-B599-DC51DA9F3364}"/>
              </a:ext>
            </a:extLst>
          </p:cNvPr>
          <p:cNvSpPr txBox="1"/>
          <p:nvPr/>
        </p:nvSpPr>
        <p:spPr>
          <a:xfrm>
            <a:off x="447103" y="3023973"/>
            <a:ext cx="477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Construction &amp; Welding Technician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B8B6C1-39B7-EEF1-C431-441929B6B78B}"/>
              </a:ext>
            </a:extLst>
          </p:cNvPr>
          <p:cNvSpPr txBox="1"/>
          <p:nvPr/>
        </p:nvSpPr>
        <p:spPr>
          <a:xfrm>
            <a:off x="447104" y="4510019"/>
            <a:ext cx="487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HVAC / Cooling &amp; Heating Technician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E9D839-0FB6-DA45-0C8D-EF422F5165FD}"/>
              </a:ext>
            </a:extLst>
          </p:cNvPr>
          <p:cNvSpPr txBox="1"/>
          <p:nvPr/>
        </p:nvSpPr>
        <p:spPr>
          <a:xfrm>
            <a:off x="447104" y="5851446"/>
            <a:ext cx="4410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Professional Driver (LMV/HMV)</a:t>
            </a:r>
          </a:p>
        </p:txBody>
      </p:sp>
      <p:sp>
        <p:nvSpPr>
          <p:cNvPr id="49" name="Oval 48"/>
          <p:cNvSpPr/>
          <p:nvPr/>
        </p:nvSpPr>
        <p:spPr>
          <a:xfrm>
            <a:off x="193086" y="1949390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7871" y="3183718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3086" y="4663776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3086" y="6005203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/>
          <p:cNvCxnSpPr/>
          <p:nvPr/>
        </p:nvCxnSpPr>
        <p:spPr>
          <a:xfrm flipV="1">
            <a:off x="4602260" y="774187"/>
            <a:ext cx="1290262" cy="50074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5069222" y="2103782"/>
            <a:ext cx="2324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324475" y="4940022"/>
            <a:ext cx="26452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571438" y="6198382"/>
            <a:ext cx="216294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17" y="1417223"/>
            <a:ext cx="2162428" cy="121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7656" y="2765969"/>
            <a:ext cx="2162428" cy="121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55" y="4125723"/>
            <a:ext cx="2162428" cy="121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0D8957-3B0B-0AC3-D264-DC4602B9C940}"/>
              </a:ext>
            </a:extLst>
          </p:cNvPr>
          <p:cNvCxnSpPr>
            <a:cxnSpLocks/>
          </p:cNvCxnSpPr>
          <p:nvPr/>
        </p:nvCxnSpPr>
        <p:spPr>
          <a:xfrm>
            <a:off x="4898408" y="3419475"/>
            <a:ext cx="21442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4EC2895-746B-F4D7-3CBD-E43E4466F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25" y="5483278"/>
            <a:ext cx="2162428" cy="121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2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5" grpId="0"/>
      <p:bldP spid="36" grpId="0"/>
      <p:bldP spid="37" grpId="0"/>
      <p:bldP spid="38" grpId="0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35677" r="3070" b="35144"/>
          <a:stretch/>
        </p:blipFill>
        <p:spPr>
          <a:xfrm>
            <a:off x="495300" y="152400"/>
            <a:ext cx="4371975" cy="142372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58238" y="2536191"/>
            <a:ext cx="2986251" cy="3022653"/>
            <a:chOff x="7124700" y="2131379"/>
            <a:chExt cx="2986251" cy="302265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" name="Rectangle 8"/>
            <p:cNvSpPr/>
            <p:nvPr/>
          </p:nvSpPr>
          <p:spPr>
            <a:xfrm>
              <a:off x="7124700" y="2131379"/>
              <a:ext cx="2986251" cy="3022653"/>
            </a:xfrm>
            <a:prstGeom prst="rect">
              <a:avLst/>
            </a:prstGeom>
            <a:solidFill>
              <a:schemeClr val="tx1"/>
            </a:solidFill>
            <a:ln w="69850"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444" y="2319323"/>
              <a:ext cx="2646763" cy="26467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7251042" y="1508665"/>
            <a:ext cx="505974" cy="249199"/>
            <a:chOff x="2913501" y="2104061"/>
            <a:chExt cx="505974" cy="249199"/>
          </a:xfrm>
        </p:grpSpPr>
        <p:sp>
          <p:nvSpPr>
            <p:cNvPr id="11" name="Oval 10"/>
            <p:cNvSpPr/>
            <p:nvPr/>
          </p:nvSpPr>
          <p:spPr>
            <a:xfrm>
              <a:off x="2913501" y="210630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86113" y="210406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49807" y="210406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24718" y="210406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13501" y="224752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86113" y="224528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049807" y="224528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24718" y="224528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8717" y="2350574"/>
            <a:ext cx="7008631" cy="3208270"/>
            <a:chOff x="650217" y="2546414"/>
            <a:chExt cx="7008631" cy="3208270"/>
          </a:xfrm>
        </p:grpSpPr>
        <p:sp>
          <p:nvSpPr>
            <p:cNvPr id="2" name="Rectangle 1"/>
            <p:cNvSpPr/>
            <p:nvPr/>
          </p:nvSpPr>
          <p:spPr>
            <a:xfrm>
              <a:off x="650217" y="4185024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YAFdJjTk5UU_0"/>
                </a:rPr>
                <a:t>Head Office:</a:t>
              </a:r>
            </a:p>
            <a:p>
              <a:r>
                <a:rPr lang="en-US" sz="2400" b="1" dirty="0">
                  <a:latin typeface="YAFdJjTk5UU_0"/>
                </a:rPr>
                <a:t>Learning &amp; </a:t>
              </a:r>
              <a:r>
                <a:rPr lang="en-US" sz="2400" b="1" dirty="0">
                  <a:latin typeface="Arial" panose="020B0604020202020204" pitchFamily="34" charset="0"/>
                </a:rPr>
                <a:t>Earning</a:t>
              </a:r>
              <a:r>
                <a:rPr lang="en-US" sz="2400" b="1" dirty="0">
                  <a:latin typeface="YAFdJjTk5UU_0"/>
                </a:rPr>
                <a:t> School Ltd. </a:t>
              </a:r>
            </a:p>
            <a:p>
              <a:r>
                <a:rPr lang="en-US" sz="2400" b="1" dirty="0">
                  <a:latin typeface="YAFdJjTk5UU_0"/>
                </a:rPr>
                <a:t>Yeasin Nagar (Maddha Barera), Bypass Moor, Mymensingh, Bangladesh</a:t>
              </a:r>
              <a:endParaRPr lang="en-US" sz="2400" b="1" dirty="0">
                <a:effectLst/>
                <a:latin typeface="YAFdJjTk5UU_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0217" y="3299043"/>
              <a:ext cx="6629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YAFdJjTk5UU_0"/>
                </a:rPr>
                <a:t>Mail:</a:t>
              </a:r>
            </a:p>
            <a:p>
              <a:r>
                <a:rPr lang="en-US" sz="2400" dirty="0">
                  <a:latin typeface="YAFdJjTk5UU_0"/>
                </a:rPr>
                <a:t>contact@learningandearningschool.com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217" y="2546414"/>
              <a:ext cx="7008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YAFdJjTk5UU_0"/>
                </a:rPr>
                <a:t>Website:</a:t>
              </a:r>
            </a:p>
            <a:p>
              <a:r>
                <a:rPr lang="en-US" sz="2200" dirty="0">
                  <a:latin typeface="YAFdJjTk5UU_0"/>
                </a:rPr>
                <a:t>www.https://learningandearningschool.com/register/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9759" y="6266242"/>
            <a:ext cx="505974" cy="249199"/>
            <a:chOff x="2913501" y="2104061"/>
            <a:chExt cx="505974" cy="249199"/>
          </a:xfrm>
        </p:grpSpPr>
        <p:sp>
          <p:nvSpPr>
            <p:cNvPr id="21" name="Oval 20"/>
            <p:cNvSpPr/>
            <p:nvPr/>
          </p:nvSpPr>
          <p:spPr>
            <a:xfrm>
              <a:off x="2913501" y="210630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86113" y="210406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49807" y="210406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324718" y="210406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13501" y="224752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86113" y="224528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49807" y="2245282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24718" y="2245281"/>
              <a:ext cx="94757" cy="1057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Half Frame 29"/>
          <p:cNvSpPr/>
          <p:nvPr/>
        </p:nvSpPr>
        <p:spPr>
          <a:xfrm>
            <a:off x="214094" y="2188440"/>
            <a:ext cx="2705101" cy="1306119"/>
          </a:xfrm>
          <a:prstGeom prst="halfFrame">
            <a:avLst>
              <a:gd name="adj1" fmla="val 9268"/>
              <a:gd name="adj2" fmla="val 999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33"/>
          <p:cNvSpPr/>
          <p:nvPr/>
        </p:nvSpPr>
        <p:spPr>
          <a:xfrm flipH="1" flipV="1">
            <a:off x="4283393" y="4490380"/>
            <a:ext cx="2705101" cy="1306119"/>
          </a:xfrm>
          <a:prstGeom prst="halfFrame">
            <a:avLst>
              <a:gd name="adj1" fmla="val 9268"/>
              <a:gd name="adj2" fmla="val 99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4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9"/>
          <a:stretch/>
        </p:blipFill>
        <p:spPr>
          <a:xfrm>
            <a:off x="8159750" y="-1654835"/>
            <a:ext cx="4279900" cy="27669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4FA6B4-93AF-3ED5-735C-CDCF054A91A9}"/>
              </a:ext>
            </a:extLst>
          </p:cNvPr>
          <p:cNvGrpSpPr/>
          <p:nvPr/>
        </p:nvGrpSpPr>
        <p:grpSpPr>
          <a:xfrm>
            <a:off x="228990" y="108330"/>
            <a:ext cx="3571875" cy="622299"/>
            <a:chOff x="196850" y="1590705"/>
            <a:chExt cx="2324100" cy="622299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097DC679-4F85-51B0-E02F-BC91CF6B7DE9}"/>
                </a:ext>
              </a:extLst>
            </p:cNvPr>
            <p:cNvSpPr/>
            <p:nvPr/>
          </p:nvSpPr>
          <p:spPr>
            <a:xfrm>
              <a:off x="196850" y="1590705"/>
              <a:ext cx="2095500" cy="622299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022FE-D389-DCCA-6B6A-A12D2791CD0D}"/>
                </a:ext>
              </a:extLst>
            </p:cNvPr>
            <p:cNvSpPr txBox="1"/>
            <p:nvPr/>
          </p:nvSpPr>
          <p:spPr>
            <a:xfrm>
              <a:off x="425450" y="1701800"/>
              <a:ext cx="2095500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Black" panose="020B0A04020102020204" pitchFamily="34" charset="0"/>
                </a:rPr>
                <a:t>OFFLINE COURSE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68" y="5773784"/>
            <a:ext cx="1236304" cy="1220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4439" y="5766057"/>
            <a:ext cx="1236304" cy="12208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98493" y="1045146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B6EEA-2334-6794-151A-D73CA6C172EA}"/>
              </a:ext>
            </a:extLst>
          </p:cNvPr>
          <p:cNvSpPr txBox="1"/>
          <p:nvPr/>
        </p:nvSpPr>
        <p:spPr>
          <a:xfrm>
            <a:off x="552511" y="891387"/>
            <a:ext cx="472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Housekeeping &amp; Caregiving Assistant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34BE5-B85F-480D-4436-E446764648D6}"/>
              </a:ext>
            </a:extLst>
          </p:cNvPr>
          <p:cNvSpPr txBox="1"/>
          <p:nvPr/>
        </p:nvSpPr>
        <p:spPr>
          <a:xfrm>
            <a:off x="580322" y="1768102"/>
            <a:ext cx="442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Hospitality &amp; Tourism Professional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AD8DA-6CD4-9DCD-8905-61F21C51733D}"/>
              </a:ext>
            </a:extLst>
          </p:cNvPr>
          <p:cNvSpPr txBox="1"/>
          <p:nvPr/>
        </p:nvSpPr>
        <p:spPr>
          <a:xfrm>
            <a:off x="552511" y="3137260"/>
            <a:ext cx="442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Computer Operator &amp; Freelancing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869FC-7D51-4F3F-7CB6-D092ED91E914}"/>
              </a:ext>
            </a:extLst>
          </p:cNvPr>
          <p:cNvSpPr txBox="1"/>
          <p:nvPr/>
        </p:nvSpPr>
        <p:spPr>
          <a:xfrm>
            <a:off x="535268" y="4500537"/>
            <a:ext cx="47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Tailoring &amp; Dress Making Professional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0DAD8-2D3E-A490-FDF3-517272B7F1FA}"/>
              </a:ext>
            </a:extLst>
          </p:cNvPr>
          <p:cNvSpPr txBox="1"/>
          <p:nvPr/>
        </p:nvSpPr>
        <p:spPr>
          <a:xfrm>
            <a:off x="580322" y="5870725"/>
            <a:ext cx="469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 panose="02030808020601010101" pitchFamily="18" charset="0"/>
              </a:rPr>
              <a:t>Beauty Therapy &amp; Salon Professional</a:t>
            </a:r>
          </a:p>
        </p:txBody>
      </p:sp>
      <p:sp>
        <p:nvSpPr>
          <p:cNvPr id="26" name="Oval 25"/>
          <p:cNvSpPr/>
          <p:nvPr/>
        </p:nvSpPr>
        <p:spPr>
          <a:xfrm>
            <a:off x="298493" y="1916186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8493" y="3291019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8493" y="4657752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2696" y="6024485"/>
            <a:ext cx="254018" cy="277259"/>
          </a:xfrm>
          <a:prstGeom prst="ellipse">
            <a:avLst/>
          </a:prstGeom>
          <a:solidFill>
            <a:srgbClr val="FFFF00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867275" y="2076105"/>
            <a:ext cx="27908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4623927" y="3429000"/>
            <a:ext cx="19959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>
            <a:off x="5372100" y="4830481"/>
            <a:ext cx="27876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5071602" y="6215663"/>
            <a:ext cx="21197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70" y="1436298"/>
            <a:ext cx="2162428" cy="124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20" y="2831423"/>
            <a:ext cx="2162429" cy="121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120D3AE-8E9C-37F5-742E-57C6177B6D9A}"/>
              </a:ext>
            </a:extLst>
          </p:cNvPr>
          <p:cNvCxnSpPr>
            <a:cxnSpLocks/>
          </p:cNvCxnSpPr>
          <p:nvPr/>
        </p:nvCxnSpPr>
        <p:spPr>
          <a:xfrm>
            <a:off x="5010206" y="1189508"/>
            <a:ext cx="9530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28709" y="96314"/>
            <a:ext cx="2162428" cy="121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A112D5-E76D-5F40-D7CC-631BF3551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93" y="4170447"/>
            <a:ext cx="2222125" cy="1320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D76428-A1FF-0655-9B8D-8E61B07508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42" y="5541526"/>
            <a:ext cx="2231485" cy="12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P spid="17" grpId="0"/>
      <p:bldP spid="18" grpId="0"/>
      <p:bldP spid="19" grpId="0"/>
      <p:bldP spid="20" grpId="0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1" b="37018"/>
          <a:stretch/>
        </p:blipFill>
        <p:spPr>
          <a:xfrm>
            <a:off x="5251450" y="0"/>
            <a:ext cx="4279900" cy="1200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9" y="3307989"/>
            <a:ext cx="859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lgerian" panose="04020705040A02060702" pitchFamily="82" charset="0"/>
              </a:rPr>
              <a:t>“Successful people do the same work in different ways”</a:t>
            </a:r>
          </a:p>
        </p:txBody>
      </p:sp>
      <p:sp>
        <p:nvSpPr>
          <p:cNvPr id="4" name="Line Callout 1 (Accent Bar) 3"/>
          <p:cNvSpPr/>
          <p:nvPr/>
        </p:nvSpPr>
        <p:spPr>
          <a:xfrm>
            <a:off x="514350" y="5321733"/>
            <a:ext cx="9509787" cy="1005251"/>
          </a:xfrm>
          <a:prstGeom prst="accentCallout1">
            <a:avLst>
              <a:gd name="adj1" fmla="val 42348"/>
              <a:gd name="adj2" fmla="val 192"/>
              <a:gd name="adj3" fmla="val 193187"/>
              <a:gd name="adj4" fmla="val -7312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6556" y="5478109"/>
            <a:ext cx="95097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900" b="1" dirty="0">
                <a:latin typeface="Mukta mahee"/>
              </a:rPr>
              <a:t>(সফল ব্যাক্তিরা একই কাজ ভিন্ন ভিন্ন ভাবে করে)</a:t>
            </a:r>
            <a:endParaRPr lang="en-US" sz="3900" b="1" dirty="0">
              <a:latin typeface="Mukta mahe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8549" y="1745222"/>
            <a:ext cx="7589520" cy="1065320"/>
            <a:chOff x="941033" y="1741757"/>
            <a:chExt cx="7589520" cy="1065320"/>
          </a:xfrm>
        </p:grpSpPr>
        <p:sp>
          <p:nvSpPr>
            <p:cNvPr id="2" name="Rectangle 1"/>
            <p:cNvSpPr/>
            <p:nvPr/>
          </p:nvSpPr>
          <p:spPr>
            <a:xfrm>
              <a:off x="941033" y="1741757"/>
              <a:ext cx="7589520" cy="10653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09309" y="1951252"/>
              <a:ext cx="7149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ll MT" panose="02020503060305020303" pitchFamily="18" charset="0"/>
                </a:rPr>
                <a:t>Why Learning &amp; Earning School?</a:t>
              </a:r>
              <a:endPara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8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1" b="37018"/>
          <a:stretch/>
        </p:blipFill>
        <p:spPr>
          <a:xfrm>
            <a:off x="5251450" y="0"/>
            <a:ext cx="4279900" cy="1200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3179685"/>
            <a:ext cx="3937875" cy="772205"/>
            <a:chOff x="0" y="1954768"/>
            <a:chExt cx="1670050" cy="369332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0" y="1954768"/>
              <a:ext cx="1612900" cy="369332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" y="1954768"/>
              <a:ext cx="1612900" cy="3091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EXAMPLE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41248" y="2512347"/>
            <a:ext cx="966951" cy="2376179"/>
            <a:chOff x="4441248" y="2512347"/>
            <a:chExt cx="966951" cy="23761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69062" y="2607906"/>
              <a:ext cx="0" cy="2175642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/>
          </p:nvSpPr>
          <p:spPr>
            <a:xfrm>
              <a:off x="4441248" y="2512347"/>
              <a:ext cx="966951" cy="209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441248" y="4678570"/>
              <a:ext cx="966951" cy="2099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18984" y="1750333"/>
            <a:ext cx="2702560" cy="1733988"/>
            <a:chOff x="2743454" y="2373777"/>
            <a:chExt cx="2702560" cy="1733988"/>
          </a:xfrm>
        </p:grpSpPr>
        <p:sp>
          <p:nvSpPr>
            <p:cNvPr id="19" name="Flowchart: Off-page Connector 18"/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8101" y="2640604"/>
              <a:ext cx="2493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Traditional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System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18984" y="3826017"/>
            <a:ext cx="2702560" cy="1733988"/>
            <a:chOff x="1873250" y="4651672"/>
            <a:chExt cx="2702560" cy="1733988"/>
          </a:xfrm>
        </p:grpSpPr>
        <p:sp>
          <p:nvSpPr>
            <p:cNvPr id="22" name="Flowchart: Off-page Connector 21">
              <a:extLst>
                <a:ext uri="{FF2B5EF4-FFF2-40B4-BE49-F238E27FC236}">
                  <a16:creationId xmlns:a16="http://schemas.microsoft.com/office/drawing/2014/main" id="{17178063-0F37-9384-1FFE-A7C37F9B66D2}"/>
                </a:ext>
              </a:extLst>
            </p:cNvPr>
            <p:cNvSpPr/>
            <p:nvPr/>
          </p:nvSpPr>
          <p:spPr>
            <a:xfrm rot="10800000">
              <a:off x="1873250" y="4651672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F185B7-E50F-B562-4E59-1CB6C8690D0E}"/>
                </a:ext>
              </a:extLst>
            </p:cNvPr>
            <p:cNvSpPr txBox="1"/>
            <p:nvPr/>
          </p:nvSpPr>
          <p:spPr>
            <a:xfrm>
              <a:off x="2291841" y="5009039"/>
              <a:ext cx="1865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ONLINE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1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21" y="4931895"/>
            <a:ext cx="2702560" cy="174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2" b="32701"/>
          <a:stretch/>
        </p:blipFill>
        <p:spPr>
          <a:xfrm>
            <a:off x="0" y="12759"/>
            <a:ext cx="4279900" cy="13309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7730" y="1362615"/>
            <a:ext cx="2702560" cy="1733988"/>
            <a:chOff x="2743454" y="2373777"/>
            <a:chExt cx="2702560" cy="1733988"/>
          </a:xfrm>
        </p:grpSpPr>
        <p:sp>
          <p:nvSpPr>
            <p:cNvPr id="13" name="Flowchart: Off-page Connector 12"/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3387" y="2693888"/>
              <a:ext cx="25626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Traditional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System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81" y="2974212"/>
            <a:ext cx="2702560" cy="174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81" y="1016529"/>
            <a:ext cx="2702560" cy="174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457271" y="5431819"/>
            <a:ext cx="3900592" cy="745502"/>
            <a:chOff x="1457271" y="5431819"/>
            <a:chExt cx="3900592" cy="745502"/>
          </a:xfrm>
        </p:grpSpPr>
        <p:sp>
          <p:nvSpPr>
            <p:cNvPr id="12" name="Rectangle 11"/>
            <p:cNvSpPr/>
            <p:nvPr/>
          </p:nvSpPr>
          <p:spPr>
            <a:xfrm>
              <a:off x="1457271" y="5431819"/>
              <a:ext cx="3717554" cy="7455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57271" y="5481404"/>
              <a:ext cx="39005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Total = ৳30,000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7729" y="3222062"/>
            <a:ext cx="726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Course costs: ৳10,000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729" y="3792817"/>
            <a:ext cx="710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month’s accommodation </a:t>
            </a:r>
          </a:p>
          <a:p>
            <a:r>
              <a:rPr lang="en-US" sz="2800" b="1" dirty="0"/>
              <a:t>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663" y="4296685"/>
            <a:ext cx="458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and meals cost:৳20,000</a:t>
            </a:r>
          </a:p>
        </p:txBody>
      </p:sp>
    </p:spTree>
    <p:extLst>
      <p:ext uri="{BB962C8B-B14F-4D97-AF65-F5344CB8AC3E}">
        <p14:creationId xmlns:p14="http://schemas.microsoft.com/office/powerpoint/2010/main" val="8744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1EF71-9EB0-EA76-1060-7EE7B5840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6D039-5F87-131B-C953-052C0E14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2" b="32701"/>
          <a:stretch/>
        </p:blipFill>
        <p:spPr>
          <a:xfrm>
            <a:off x="2952750" y="203200"/>
            <a:ext cx="4279900" cy="13309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76250" y="1534160"/>
            <a:ext cx="2702560" cy="1733988"/>
            <a:chOff x="1873250" y="4651672"/>
            <a:chExt cx="2702560" cy="1733988"/>
          </a:xfrm>
        </p:grpSpPr>
        <p:sp>
          <p:nvSpPr>
            <p:cNvPr id="12" name="Flowchart: Off-page Connector 11">
              <a:extLst>
                <a:ext uri="{FF2B5EF4-FFF2-40B4-BE49-F238E27FC236}">
                  <a16:creationId xmlns:a16="http://schemas.microsoft.com/office/drawing/2014/main" id="{17178063-0F37-9384-1FFE-A7C37F9B66D2}"/>
                </a:ext>
              </a:extLst>
            </p:cNvPr>
            <p:cNvSpPr/>
            <p:nvPr/>
          </p:nvSpPr>
          <p:spPr>
            <a:xfrm rot="10800000">
              <a:off x="1873250" y="4651672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F185B7-E50F-B562-4E59-1CB6C8690D0E}"/>
                </a:ext>
              </a:extLst>
            </p:cNvPr>
            <p:cNvSpPr txBox="1"/>
            <p:nvPr/>
          </p:nvSpPr>
          <p:spPr>
            <a:xfrm>
              <a:off x="2291841" y="5009039"/>
              <a:ext cx="18653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ONLINE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system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8400" y="3625516"/>
            <a:ext cx="710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Online course is only ৳500/1000/1500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12" y="1525074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12" y="4403329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Callout 2"/>
          <p:cNvSpPr/>
          <p:nvPr/>
        </p:nvSpPr>
        <p:spPr>
          <a:xfrm>
            <a:off x="488441" y="3681844"/>
            <a:ext cx="406400" cy="410564"/>
          </a:xfrm>
          <a:prstGeom prst="rightArrowCallout">
            <a:avLst>
              <a:gd name="adj1" fmla="val 25254"/>
              <a:gd name="adj2" fmla="val 50000"/>
              <a:gd name="adj3" fmla="val 25000"/>
              <a:gd name="adj4" fmla="val 461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8400" y="4244493"/>
            <a:ext cx="524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 class (weekly)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8400" y="4863470"/>
            <a:ext cx="524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Validity: 180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399" y="5499205"/>
            <a:ext cx="524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Certification </a:t>
            </a:r>
          </a:p>
        </p:txBody>
      </p:sp>
      <p:sp>
        <p:nvSpPr>
          <p:cNvPr id="17" name="Right Arrow Callout 16"/>
          <p:cNvSpPr/>
          <p:nvPr/>
        </p:nvSpPr>
        <p:spPr>
          <a:xfrm>
            <a:off x="488441" y="4300821"/>
            <a:ext cx="406400" cy="410564"/>
          </a:xfrm>
          <a:prstGeom prst="rightArrowCallout">
            <a:avLst>
              <a:gd name="adj1" fmla="val 25254"/>
              <a:gd name="adj2" fmla="val 50000"/>
              <a:gd name="adj3" fmla="val 25000"/>
              <a:gd name="adj4" fmla="val 4932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488441" y="4919798"/>
            <a:ext cx="406400" cy="410564"/>
          </a:xfrm>
          <a:prstGeom prst="rightArrowCallout">
            <a:avLst>
              <a:gd name="adj1" fmla="val 25254"/>
              <a:gd name="adj2" fmla="val 50000"/>
              <a:gd name="adj3" fmla="val 25000"/>
              <a:gd name="adj4" fmla="val 4932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>
            <a:off x="488441" y="5555533"/>
            <a:ext cx="406400" cy="410564"/>
          </a:xfrm>
          <a:prstGeom prst="rightArrowCallout">
            <a:avLst>
              <a:gd name="adj1" fmla="val 25254"/>
              <a:gd name="adj2" fmla="val 50000"/>
              <a:gd name="adj3" fmla="val 25000"/>
              <a:gd name="adj4" fmla="val 4932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95" y="4984527"/>
            <a:ext cx="2952750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1" grpId="0"/>
      <p:bldP spid="13" grpId="0"/>
      <p:bldP spid="15" grpId="0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-276225" y="85725"/>
            <a:ext cx="42799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3675" y="1675432"/>
            <a:ext cx="2114550" cy="1410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4581261"/>
            <a:ext cx="2114550" cy="1410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0" y="2611383"/>
            <a:ext cx="3336925" cy="1245112"/>
            <a:chOff x="-123825" y="2984501"/>
            <a:chExt cx="3336925" cy="1245112"/>
          </a:xfrm>
        </p:grpSpPr>
        <p:grpSp>
          <p:nvGrpSpPr>
            <p:cNvPr id="13" name="Group 12"/>
            <p:cNvGrpSpPr/>
            <p:nvPr/>
          </p:nvGrpSpPr>
          <p:grpSpPr>
            <a:xfrm>
              <a:off x="-123825" y="2984501"/>
              <a:ext cx="1670050" cy="369332"/>
              <a:chOff x="0" y="1954768"/>
              <a:chExt cx="1670050" cy="369332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0" y="1954768"/>
                <a:ext cx="1612900" cy="369332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150" y="1954768"/>
                <a:ext cx="1612900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Black" panose="020B0A04020102020204" pitchFamily="34" charset="0"/>
                  </a:rPr>
                  <a:t>EXAMPLE</a:t>
                </a:r>
              </a:p>
            </p:txBody>
          </p:sp>
        </p:grpSp>
        <p:cxnSp>
          <p:nvCxnSpPr>
            <p:cNvPr id="14" name="Elbow Connector 13"/>
            <p:cNvCxnSpPr/>
            <p:nvPr/>
          </p:nvCxnSpPr>
          <p:spPr>
            <a:xfrm>
              <a:off x="12700" y="3366013"/>
              <a:ext cx="3200400" cy="8636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otched Right Arrow 1"/>
          <p:cNvSpPr/>
          <p:nvPr/>
        </p:nvSpPr>
        <p:spPr>
          <a:xfrm>
            <a:off x="6348248" y="2267623"/>
            <a:ext cx="651642" cy="22600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6348248" y="5173452"/>
            <a:ext cx="651642" cy="226005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9890" y="211901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Bill Gates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9890" y="502484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Jeff Bezos</a:t>
            </a:r>
          </a:p>
        </p:txBody>
      </p:sp>
    </p:spTree>
    <p:extLst>
      <p:ext uri="{BB962C8B-B14F-4D97-AF65-F5344CB8AC3E}">
        <p14:creationId xmlns:p14="http://schemas.microsoft.com/office/powerpoint/2010/main" val="20215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-276225" y="85725"/>
            <a:ext cx="4279900" cy="1257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1675963"/>
            <a:ext cx="3336925" cy="1245112"/>
            <a:chOff x="-123825" y="2984501"/>
            <a:chExt cx="3336925" cy="1245112"/>
          </a:xfrm>
        </p:grpSpPr>
        <p:grpSp>
          <p:nvGrpSpPr>
            <p:cNvPr id="13" name="Group 12"/>
            <p:cNvGrpSpPr/>
            <p:nvPr/>
          </p:nvGrpSpPr>
          <p:grpSpPr>
            <a:xfrm>
              <a:off x="-123825" y="2984501"/>
              <a:ext cx="1670050" cy="369332"/>
              <a:chOff x="0" y="1954768"/>
              <a:chExt cx="1670050" cy="369332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0" y="1954768"/>
                <a:ext cx="1612900" cy="369332"/>
              </a:xfrm>
              <a:prstGeom prst="rect">
                <a:avLst/>
              </a:prstGeom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150" y="1954768"/>
                <a:ext cx="1612900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Black" panose="020B0A04020102020204" pitchFamily="34" charset="0"/>
                  </a:rPr>
                  <a:t>EXAMPLE</a:t>
                </a:r>
              </a:p>
            </p:txBody>
          </p:sp>
        </p:grpSp>
        <p:cxnSp>
          <p:nvCxnSpPr>
            <p:cNvPr id="14" name="Elbow Connector 13"/>
            <p:cNvCxnSpPr/>
            <p:nvPr/>
          </p:nvCxnSpPr>
          <p:spPr>
            <a:xfrm>
              <a:off x="12700" y="3366013"/>
              <a:ext cx="3200400" cy="8636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57" y="2209164"/>
            <a:ext cx="2134689" cy="1423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79805" y="4206736"/>
            <a:ext cx="834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World’s First </a:t>
            </a:r>
            <a:r>
              <a:rPr lang="en-US" sz="3200" b="1" i="1" dirty="0">
                <a:solidFill>
                  <a:srgbClr val="FF0000"/>
                </a:solidFill>
              </a:rPr>
              <a:t>Trillionaire</a:t>
            </a:r>
            <a:r>
              <a:rPr lang="en-US" sz="3200" b="1" dirty="0">
                <a:solidFill>
                  <a:srgbClr val="FF0000"/>
                </a:solidFill>
              </a:rPr>
              <a:t> (Projected)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3920" y="2659464"/>
            <a:ext cx="39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-Elon Musk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8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BCBE-F9DB-9C2B-96D7-46BB2859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D242B-751F-E0CC-9482-AE83D417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0" y="161925"/>
            <a:ext cx="42799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9F72E-EDA6-D34C-81C9-FCF4D70BA27A}"/>
              </a:ext>
            </a:extLst>
          </p:cNvPr>
          <p:cNvSpPr txBox="1"/>
          <p:nvPr/>
        </p:nvSpPr>
        <p:spPr>
          <a:xfrm>
            <a:off x="1943074" y="1371592"/>
            <a:ext cx="6851253" cy="4561367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en-US" sz="9600" b="1" u="sng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Passive Earning</a:t>
            </a:r>
          </a:p>
        </p:txBody>
      </p:sp>
    </p:spTree>
    <p:extLst>
      <p:ext uri="{BB962C8B-B14F-4D97-AF65-F5344CB8AC3E}">
        <p14:creationId xmlns:p14="http://schemas.microsoft.com/office/powerpoint/2010/main" val="17035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" t="10004" r="-570" b="33572"/>
          <a:stretch/>
        </p:blipFill>
        <p:spPr>
          <a:xfrm>
            <a:off x="56924" y="-1139981"/>
            <a:ext cx="4279900" cy="24758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3152" y="1250036"/>
            <a:ext cx="9746361" cy="418399"/>
            <a:chOff x="0" y="1559051"/>
            <a:chExt cx="9746361" cy="41839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940874"/>
              <a:ext cx="9746361" cy="36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559051"/>
              <a:ext cx="967320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72167" y="1147160"/>
            <a:ext cx="530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400" b="1">
                <a:solidFill>
                  <a:srgbClr val="003366"/>
                </a:solidFill>
              </a:defRPr>
            </a:pPr>
            <a:r>
              <a:rPr lang="en-US" sz="3200" dirty="0"/>
              <a:t>Auto Trainee Allowance</a:t>
            </a:r>
            <a:endParaRPr lang="en-US" sz="32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68995" y="2404777"/>
            <a:ext cx="2055758" cy="1498693"/>
          </a:xfrm>
          <a:prstGeom prst="roundRect">
            <a:avLst/>
          </a:prstGeom>
          <a:solidFill>
            <a:srgbClr val="0066C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sz="2000" b="1" dirty="0"/>
              <a:t>💰 New Enrolment</a:t>
            </a:r>
          </a:p>
          <a:p>
            <a:pPr algn="ctr"/>
            <a:r>
              <a:rPr sz="2000" b="1" dirty="0"/>
              <a:t>(</a:t>
            </a:r>
            <a:r>
              <a:rPr lang="en-US" sz="2000" b="1" dirty="0"/>
              <a:t>5</a:t>
            </a:r>
            <a:r>
              <a:rPr sz="2000" b="1" dirty="0"/>
              <a:t>00</a:t>
            </a:r>
            <a:r>
              <a:rPr lang="en-US" sz="2000" b="1" dirty="0"/>
              <a:t>,1000,</a:t>
            </a:r>
          </a:p>
          <a:p>
            <a:pPr algn="ctr"/>
            <a:r>
              <a:rPr lang="en-US" sz="2000" b="1" dirty="0"/>
              <a:t>1500</a:t>
            </a:r>
            <a:r>
              <a:rPr sz="2000" b="1" dirty="0"/>
              <a:t>৳ Fee</a:t>
            </a:r>
            <a:r>
              <a:rPr sz="2000" dirty="0"/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73022" y="2419011"/>
            <a:ext cx="2055758" cy="1498693"/>
          </a:xfrm>
          <a:prstGeom prst="roundRect">
            <a:avLst/>
          </a:prstGeom>
          <a:solidFill>
            <a:srgbClr val="0099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sz="2000" b="1" dirty="0"/>
              <a:t>📊 </a:t>
            </a:r>
            <a:r>
              <a:rPr lang="en-US" sz="2000" b="1" dirty="0"/>
              <a:t>2</a:t>
            </a:r>
            <a:r>
              <a:rPr sz="2000" b="1" dirty="0"/>
              <a:t>% Allowance Generated</a:t>
            </a:r>
          </a:p>
          <a:p>
            <a:pPr algn="ctr"/>
            <a:r>
              <a:rPr sz="2000" b="1" dirty="0"/>
              <a:t>(</a:t>
            </a:r>
            <a:r>
              <a:rPr lang="en-US" sz="2000" b="1" dirty="0"/>
              <a:t>10,20,3</a:t>
            </a:r>
            <a:r>
              <a:rPr sz="2000" b="1" dirty="0"/>
              <a:t>0৳</a:t>
            </a:r>
            <a:r>
              <a:rPr sz="2000" dirty="0"/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7049" y="2419011"/>
            <a:ext cx="2053046" cy="1498692"/>
          </a:xfrm>
          <a:prstGeom prst="roundRect">
            <a:avLst/>
          </a:prstGeom>
          <a:solidFill>
            <a:srgbClr val="00CC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sz="2000" b="1" dirty="0"/>
              <a:t>👨‍🎓 Equal Distribution</a:t>
            </a:r>
          </a:p>
          <a:p>
            <a:pPr algn="ctr"/>
            <a:r>
              <a:rPr sz="2000" b="1" dirty="0"/>
              <a:t>Among 200</a:t>
            </a:r>
            <a:r>
              <a:rPr lang="en-US" sz="2000" b="1" dirty="0"/>
              <a:t>0</a:t>
            </a:r>
            <a:r>
              <a:rPr sz="2000" b="1" dirty="0"/>
              <a:t> Trainees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0955" y="4512764"/>
            <a:ext cx="2052353" cy="1498693"/>
          </a:xfrm>
          <a:prstGeom prst="roundRect">
            <a:avLst/>
          </a:prstGeom>
          <a:solidFill>
            <a:srgbClr val="00CC99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sz="2000" b="1" dirty="0"/>
              <a:t>⚙️ Micro Share per Trainee</a:t>
            </a:r>
          </a:p>
          <a:p>
            <a:pPr algn="ctr"/>
            <a:r>
              <a:rPr sz="2000" b="1" dirty="0"/>
              <a:t>≈ 0.0</a:t>
            </a:r>
            <a:r>
              <a:rPr lang="en-US" sz="2000" b="1" dirty="0"/>
              <a:t>0</a:t>
            </a:r>
            <a:r>
              <a:rPr sz="2000" b="1" dirty="0"/>
              <a:t>1৳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58897" y="4512763"/>
            <a:ext cx="2055758" cy="1498693"/>
          </a:xfrm>
          <a:prstGeom prst="roundRect">
            <a:avLst/>
          </a:prstGeom>
          <a:solidFill>
            <a:srgbClr val="00996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sz="2000" b="1" dirty="0"/>
              <a:t>✅ Stops Automatically</a:t>
            </a:r>
          </a:p>
          <a:p>
            <a:pPr algn="ctr"/>
            <a:r>
              <a:rPr sz="2000" b="1" dirty="0"/>
              <a:t>at 1</a:t>
            </a:r>
            <a:r>
              <a:rPr lang="en-US" sz="2000" b="1" dirty="0"/>
              <a:t>5</a:t>
            </a:r>
            <a:r>
              <a:rPr sz="2000" b="1" dirty="0"/>
              <a:t>00৳ Earned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43753" y="3016498"/>
            <a:ext cx="642540" cy="2752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694284" y="3020808"/>
            <a:ext cx="642540" cy="2752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912416" y="3016497"/>
            <a:ext cx="642540" cy="2752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529628" y="5124487"/>
            <a:ext cx="642540" cy="2752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980159" y="5124487"/>
            <a:ext cx="642540" cy="2752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A27E63-7B8F-7B32-A653-FB789900AC8C}"/>
              </a:ext>
            </a:extLst>
          </p:cNvPr>
          <p:cNvGrpSpPr/>
          <p:nvPr/>
        </p:nvGrpSpPr>
        <p:grpSpPr>
          <a:xfrm>
            <a:off x="76339" y="1177972"/>
            <a:ext cx="1902968" cy="570484"/>
            <a:chOff x="2243328" y="2657856"/>
            <a:chExt cx="3206496" cy="1133856"/>
          </a:xfrm>
        </p:grpSpPr>
        <p:sp>
          <p:nvSpPr>
            <p:cNvPr id="3" name="Horizontal Scroll 4">
              <a:extLst>
                <a:ext uri="{FF2B5EF4-FFF2-40B4-BE49-F238E27FC236}">
                  <a16:creationId xmlns:a16="http://schemas.microsoft.com/office/drawing/2014/main" id="{A2A6454E-83F0-69E0-D6F7-B6FEB63BE6CA}"/>
                </a:ext>
              </a:extLst>
            </p:cNvPr>
            <p:cNvSpPr/>
            <p:nvPr/>
          </p:nvSpPr>
          <p:spPr>
            <a:xfrm>
              <a:off x="2243328" y="2657856"/>
              <a:ext cx="3206496" cy="1133856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D66C3E-A216-F1D8-F398-3B598B0B19B5}"/>
                </a:ext>
              </a:extLst>
            </p:cNvPr>
            <p:cNvSpPr txBox="1"/>
            <p:nvPr/>
          </p:nvSpPr>
          <p:spPr>
            <a:xfrm>
              <a:off x="2813285" y="2826856"/>
              <a:ext cx="2401824" cy="79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lgerian" panose="04020705040A02060702" pitchFamily="82" charset="0"/>
                </a:rPr>
                <a:t>REWARD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C5D064-DF27-5849-2E87-AE03BCC08ADA}"/>
              </a:ext>
            </a:extLst>
          </p:cNvPr>
          <p:cNvSpPr txBox="1"/>
          <p:nvPr/>
        </p:nvSpPr>
        <p:spPr>
          <a:xfrm>
            <a:off x="7478481" y="1156685"/>
            <a:ext cx="15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3400" b="1">
                <a:solidFill>
                  <a:srgbClr val="003366"/>
                </a:solidFill>
              </a:defRPr>
            </a:pP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37936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34" grpId="0" animBg="1"/>
      <p:bldP spid="35" grpId="0" animBg="1"/>
      <p:bldP spid="36" grpId="0" animBg="1"/>
      <p:bldP spid="41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8286468" y="0"/>
            <a:ext cx="17145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986474" y="4256470"/>
            <a:ext cx="1600955" cy="1390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00015" y="4260768"/>
            <a:ext cx="1600955" cy="1390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5721" y="4270375"/>
            <a:ext cx="1600955" cy="1390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" t="37122" r="-570" b="32668"/>
          <a:stretch/>
        </p:blipFill>
        <p:spPr>
          <a:xfrm>
            <a:off x="-97380" y="113826"/>
            <a:ext cx="4013817" cy="12884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339" y="2889813"/>
            <a:ext cx="1902968" cy="570484"/>
            <a:chOff x="2243328" y="2657856"/>
            <a:chExt cx="3206496" cy="1133856"/>
          </a:xfrm>
        </p:grpSpPr>
        <p:sp>
          <p:nvSpPr>
            <p:cNvPr id="5" name="Horizontal Scroll 4"/>
            <p:cNvSpPr/>
            <p:nvPr/>
          </p:nvSpPr>
          <p:spPr>
            <a:xfrm>
              <a:off x="2243328" y="2657856"/>
              <a:ext cx="3206496" cy="1133856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3285" y="2826856"/>
              <a:ext cx="2401824" cy="79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lgerian" panose="04020705040A02060702" pitchFamily="82" charset="0"/>
                </a:rPr>
                <a:t>REWARD</a:t>
              </a:r>
            </a:p>
          </p:txBody>
        </p:sp>
      </p:grp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-10474" y="1605274"/>
            <a:ext cx="3964404" cy="3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-10474" y="2174356"/>
            <a:ext cx="3964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816" y="1701956"/>
            <a:ext cx="2971684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Rounded MT Bold" panose="020F0704030504030204" pitchFamily="34" charset="0"/>
              </a:rPr>
              <a:t>Community Auto Pool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989475" y="2567901"/>
            <a:ext cx="1572309" cy="1447843"/>
            <a:chOff x="926387" y="3328414"/>
            <a:chExt cx="1682697" cy="1682496"/>
          </a:xfrm>
        </p:grpSpPr>
        <p:sp>
          <p:nvSpPr>
            <p:cNvPr id="17" name="Pie 16"/>
            <p:cNvSpPr/>
            <p:nvPr/>
          </p:nvSpPr>
          <p:spPr>
            <a:xfrm>
              <a:off x="926387" y="3328414"/>
              <a:ext cx="1682697" cy="1682496"/>
            </a:xfrm>
            <a:prstGeom prst="pi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prst="relaxedInset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54873" y="3446821"/>
              <a:ext cx="1478635" cy="1187023"/>
              <a:chOff x="1054873" y="3446821"/>
              <a:chExt cx="1478635" cy="118702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759454" y="3446821"/>
                <a:ext cx="774054" cy="608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Arial Rounded MT Bold" panose="020F0704030504030204" pitchFamily="34" charset="0"/>
                  </a:rPr>
                  <a:t>1:3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54873" y="3620135"/>
                <a:ext cx="715726" cy="464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Left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15110" y="4168888"/>
                <a:ext cx="904436" cy="464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Right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97540" y="4128235"/>
                <a:ext cx="982540" cy="464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to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1054873" y="4168888"/>
                <a:ext cx="712863" cy="4616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/>
          <p:cNvGrpSpPr/>
          <p:nvPr/>
        </p:nvGrpSpPr>
        <p:grpSpPr>
          <a:xfrm>
            <a:off x="2481040" y="2808309"/>
            <a:ext cx="1177045" cy="1239789"/>
            <a:chOff x="3247075" y="2617293"/>
            <a:chExt cx="1320799" cy="132079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075" y="2617293"/>
              <a:ext cx="1320799" cy="1320799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3716578" y="2805468"/>
              <a:ext cx="468043" cy="39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1 </a:t>
              </a:r>
              <a:endParaRPr lang="en-US" dirty="0"/>
            </a:p>
          </p:txBody>
        </p:sp>
      </p:grpSp>
      <p:cxnSp>
        <p:nvCxnSpPr>
          <p:cNvPr id="14" name="Curved Connector 13"/>
          <p:cNvCxnSpPr/>
          <p:nvPr/>
        </p:nvCxnSpPr>
        <p:spPr>
          <a:xfrm rot="10800000" flipV="1">
            <a:off x="461076" y="3573757"/>
            <a:ext cx="1803591" cy="883973"/>
          </a:xfrm>
          <a:prstGeom prst="curvedConnector3">
            <a:avLst>
              <a:gd name="adj1" fmla="val 158439"/>
            </a:avLst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6" y="5096345"/>
            <a:ext cx="568837" cy="5688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71" y="5096345"/>
            <a:ext cx="568837" cy="56883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06" y="5096345"/>
            <a:ext cx="568837" cy="5688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0" y="5091928"/>
            <a:ext cx="568837" cy="5688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66" y="5084754"/>
            <a:ext cx="568837" cy="5688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80" y="5091928"/>
            <a:ext cx="568837" cy="56883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77" y="5091928"/>
            <a:ext cx="568837" cy="56883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12" y="5091928"/>
            <a:ext cx="568837" cy="5688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47" y="5091928"/>
            <a:ext cx="568837" cy="568837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878651" y="6355525"/>
            <a:ext cx="240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Total=65,53,200BDT</a:t>
            </a:r>
          </a:p>
        </p:txBody>
      </p:sp>
      <p:sp>
        <p:nvSpPr>
          <p:cNvPr id="99" name="Right Arrow 98"/>
          <p:cNvSpPr/>
          <p:nvPr/>
        </p:nvSpPr>
        <p:spPr>
          <a:xfrm>
            <a:off x="6301603" y="6387483"/>
            <a:ext cx="577048" cy="30541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90306"/>
              </p:ext>
            </p:extLst>
          </p:nvPr>
        </p:nvGraphicFramePr>
        <p:xfrm>
          <a:off x="6304108" y="1505288"/>
          <a:ext cx="3177651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4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800.00BDT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53367"/>
              </p:ext>
            </p:extLst>
          </p:nvPr>
        </p:nvGraphicFramePr>
        <p:xfrm>
          <a:off x="6307574" y="1879184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574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1,600.00BDT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22595"/>
              </p:ext>
            </p:extLst>
          </p:nvPr>
        </p:nvGraphicFramePr>
        <p:xfrm>
          <a:off x="6305895" y="766839"/>
          <a:ext cx="317121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66816"/>
              </p:ext>
            </p:extLst>
          </p:nvPr>
        </p:nvGraphicFramePr>
        <p:xfrm>
          <a:off x="6305428" y="1136391"/>
          <a:ext cx="3173371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35671"/>
              </p:ext>
            </p:extLst>
          </p:nvPr>
        </p:nvGraphicFramePr>
        <p:xfrm>
          <a:off x="6307574" y="2252934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3,200.00BDT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95746"/>
              </p:ext>
            </p:extLst>
          </p:nvPr>
        </p:nvGraphicFramePr>
        <p:xfrm>
          <a:off x="6307575" y="2625796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6,400.00BDT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43386"/>
              </p:ext>
            </p:extLst>
          </p:nvPr>
        </p:nvGraphicFramePr>
        <p:xfrm>
          <a:off x="6307575" y="2998658"/>
          <a:ext cx="3173010" cy="38467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678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12,800.00BDT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15611"/>
              </p:ext>
            </p:extLst>
          </p:nvPr>
        </p:nvGraphicFramePr>
        <p:xfrm>
          <a:off x="6307574" y="3380398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25,600.00BDT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49362"/>
              </p:ext>
            </p:extLst>
          </p:nvPr>
        </p:nvGraphicFramePr>
        <p:xfrm>
          <a:off x="6307574" y="3735505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51,200.00BDT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24437"/>
              </p:ext>
            </p:extLst>
          </p:nvPr>
        </p:nvGraphicFramePr>
        <p:xfrm>
          <a:off x="6307574" y="4108367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102,400.00BDT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7331"/>
              </p:ext>
            </p:extLst>
          </p:nvPr>
        </p:nvGraphicFramePr>
        <p:xfrm>
          <a:off x="6307575" y="4481229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204,800.00BDT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73825"/>
              </p:ext>
            </p:extLst>
          </p:nvPr>
        </p:nvGraphicFramePr>
        <p:xfrm>
          <a:off x="6307574" y="4845213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409,600.00BDT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77972"/>
              </p:ext>
            </p:extLst>
          </p:nvPr>
        </p:nvGraphicFramePr>
        <p:xfrm>
          <a:off x="6307574" y="5209198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819,200.00BDT</a:t>
                      </a:r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32116"/>
              </p:ext>
            </p:extLst>
          </p:nvPr>
        </p:nvGraphicFramePr>
        <p:xfrm>
          <a:off x="6307574" y="5586730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1,638,400.00BDT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58743"/>
              </p:ext>
            </p:extLst>
          </p:nvPr>
        </p:nvGraphicFramePr>
        <p:xfrm>
          <a:off x="6307574" y="5946045"/>
          <a:ext cx="317301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3,276,800.00BDT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15044"/>
              </p:ext>
            </p:extLst>
          </p:nvPr>
        </p:nvGraphicFramePr>
        <p:xfrm>
          <a:off x="6302375" y="360899"/>
          <a:ext cx="31776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25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FFFF00"/>
                          </a:solidFill>
                          <a:effectLst/>
                        </a:rPr>
                        <a:t>Reward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D6FDCC3-07D5-83A4-09DE-6A4B68F14BDF}"/>
              </a:ext>
            </a:extLst>
          </p:cNvPr>
          <p:cNvGrpSpPr/>
          <p:nvPr/>
        </p:nvGrpSpPr>
        <p:grpSpPr>
          <a:xfrm>
            <a:off x="1039269" y="4357287"/>
            <a:ext cx="734641" cy="734641"/>
            <a:chOff x="1039269" y="4357287"/>
            <a:chExt cx="734641" cy="73464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69" y="4357287"/>
              <a:ext cx="734641" cy="73464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050240-3468-6A26-5DEB-ECDCA8BB0D35}"/>
                </a:ext>
              </a:extLst>
            </p:cNvPr>
            <p:cNvSpPr txBox="1"/>
            <p:nvPr/>
          </p:nvSpPr>
          <p:spPr>
            <a:xfrm>
              <a:off x="1247284" y="4357287"/>
              <a:ext cx="251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0D390-16BE-869B-37A0-D8CE33EE2D43}"/>
              </a:ext>
            </a:extLst>
          </p:cNvPr>
          <p:cNvGrpSpPr/>
          <p:nvPr/>
        </p:nvGrpSpPr>
        <p:grpSpPr>
          <a:xfrm>
            <a:off x="2702243" y="4357287"/>
            <a:ext cx="734641" cy="734641"/>
            <a:chOff x="2702243" y="4357287"/>
            <a:chExt cx="734641" cy="734641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243" y="4357287"/>
              <a:ext cx="734641" cy="7346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1C9B31-7940-87D1-054F-C55A1BC45C72}"/>
                </a:ext>
              </a:extLst>
            </p:cNvPr>
            <p:cNvSpPr txBox="1"/>
            <p:nvPr/>
          </p:nvSpPr>
          <p:spPr>
            <a:xfrm>
              <a:off x="2915392" y="4357287"/>
              <a:ext cx="295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2F81CC-4AAD-EA2F-D270-A72EA663C344}"/>
              </a:ext>
            </a:extLst>
          </p:cNvPr>
          <p:cNvGrpSpPr/>
          <p:nvPr/>
        </p:nvGrpSpPr>
        <p:grpSpPr>
          <a:xfrm>
            <a:off x="4408310" y="4357287"/>
            <a:ext cx="734641" cy="734641"/>
            <a:chOff x="4408310" y="4357287"/>
            <a:chExt cx="734641" cy="734641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10" y="4357287"/>
              <a:ext cx="734641" cy="7346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E3424F-87A2-3C01-3CDD-0743306FDF0A}"/>
                </a:ext>
              </a:extLst>
            </p:cNvPr>
            <p:cNvSpPr txBox="1"/>
            <p:nvPr/>
          </p:nvSpPr>
          <p:spPr>
            <a:xfrm>
              <a:off x="4616325" y="4357287"/>
              <a:ext cx="390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DBF6CD-7C78-78EF-3F9A-AEE40DE9444B}"/>
              </a:ext>
            </a:extLst>
          </p:cNvPr>
          <p:cNvSpPr txBox="1"/>
          <p:nvPr/>
        </p:nvSpPr>
        <p:spPr>
          <a:xfrm>
            <a:off x="596085" y="4264022"/>
            <a:ext cx="683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66.67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507675-FA98-3819-44B5-4EB9AE1CBC71}"/>
              </a:ext>
            </a:extLst>
          </p:cNvPr>
          <p:cNvSpPr txBox="1"/>
          <p:nvPr/>
        </p:nvSpPr>
        <p:spPr>
          <a:xfrm>
            <a:off x="2295586" y="4260768"/>
            <a:ext cx="764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66.67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DE07A5-3812-5AEA-FE30-5E49C3328A23}"/>
              </a:ext>
            </a:extLst>
          </p:cNvPr>
          <p:cNvSpPr txBox="1"/>
          <p:nvPr/>
        </p:nvSpPr>
        <p:spPr>
          <a:xfrm>
            <a:off x="3982505" y="4251488"/>
            <a:ext cx="6790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66.67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7FE3FC-F94E-C37C-61C4-5EC80493CD85}"/>
              </a:ext>
            </a:extLst>
          </p:cNvPr>
          <p:cNvCxnSpPr>
            <a:cxnSpLocks/>
          </p:cNvCxnSpPr>
          <p:nvPr/>
        </p:nvCxnSpPr>
        <p:spPr>
          <a:xfrm flipV="1">
            <a:off x="3658085" y="904875"/>
            <a:ext cx="2437915" cy="1984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B501191-A71B-2D3A-3566-0429D990B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237695"/>
              </p:ext>
            </p:extLst>
          </p:nvPr>
        </p:nvGraphicFramePr>
        <p:xfrm>
          <a:off x="7329371" y="766795"/>
          <a:ext cx="90582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0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66.67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A5B3D32-4E4E-95B6-DCB2-A6B4A500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07804"/>
              </p:ext>
            </p:extLst>
          </p:nvPr>
        </p:nvGraphicFramePr>
        <p:xfrm>
          <a:off x="8244654" y="766839"/>
          <a:ext cx="1232455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3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200 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8FFC4E1-CD9D-B666-6D82-232FFC292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00592"/>
              </p:ext>
            </p:extLst>
          </p:nvPr>
        </p:nvGraphicFramePr>
        <p:xfrm>
          <a:off x="7329370" y="1135948"/>
          <a:ext cx="904555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0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44.44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E2F412B-8512-A242-EA49-51127B9BF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71190"/>
              </p:ext>
            </p:extLst>
          </p:nvPr>
        </p:nvGraphicFramePr>
        <p:xfrm>
          <a:off x="8233925" y="1135992"/>
          <a:ext cx="1245329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4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400 BDT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DB86F29-7D97-0132-B834-C2B8DD5798C1}"/>
              </a:ext>
            </a:extLst>
          </p:cNvPr>
          <p:cNvSpPr txBox="1"/>
          <p:nvPr/>
        </p:nvSpPr>
        <p:spPr>
          <a:xfrm>
            <a:off x="1637019" y="4253292"/>
            <a:ext cx="56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A09717-7B9B-D57D-F96C-9AF85C9D0F1B}"/>
              </a:ext>
            </a:extLst>
          </p:cNvPr>
          <p:cNvSpPr txBox="1"/>
          <p:nvPr/>
        </p:nvSpPr>
        <p:spPr>
          <a:xfrm>
            <a:off x="3337497" y="4253446"/>
            <a:ext cx="55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86231A-477B-D02C-798F-B3A136291FB3}"/>
              </a:ext>
            </a:extLst>
          </p:cNvPr>
          <p:cNvSpPr txBox="1"/>
          <p:nvPr/>
        </p:nvSpPr>
        <p:spPr>
          <a:xfrm>
            <a:off x="5045641" y="4266022"/>
            <a:ext cx="5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29F183-8CA1-199B-D369-B572F7C29C7E}"/>
              </a:ext>
            </a:extLst>
          </p:cNvPr>
          <p:cNvSpPr txBox="1"/>
          <p:nvPr/>
        </p:nvSpPr>
        <p:spPr>
          <a:xfrm>
            <a:off x="3026499" y="1629776"/>
            <a:ext cx="210447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(200)</a:t>
            </a:r>
            <a:endParaRPr lang="en-US" sz="24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3F0A54-1489-E7DB-09F7-0A5B2745730D}"/>
              </a:ext>
            </a:extLst>
          </p:cNvPr>
          <p:cNvCxnSpPr/>
          <p:nvPr/>
        </p:nvCxnSpPr>
        <p:spPr>
          <a:xfrm>
            <a:off x="7419552" y="1081810"/>
            <a:ext cx="592350" cy="0"/>
          </a:xfrm>
          <a:prstGeom prst="line">
            <a:avLst/>
          </a:prstGeom>
          <a:ln>
            <a:solidFill>
              <a:srgbClr val="FA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1D50A0-2154-3C26-A6CE-5625F1BCCC99}"/>
              </a:ext>
            </a:extLst>
          </p:cNvPr>
          <p:cNvCxnSpPr/>
          <p:nvPr/>
        </p:nvCxnSpPr>
        <p:spPr>
          <a:xfrm>
            <a:off x="7414305" y="819344"/>
            <a:ext cx="592350" cy="0"/>
          </a:xfrm>
          <a:prstGeom prst="line">
            <a:avLst/>
          </a:prstGeom>
          <a:ln>
            <a:solidFill>
              <a:srgbClr val="FA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83" grpId="0" animBg="1"/>
      <p:bldP spid="30" grpId="0" animBg="1"/>
      <p:bldP spid="98" grpId="0"/>
      <p:bldP spid="99" grpId="0" animBg="1"/>
      <p:bldP spid="16" grpId="0"/>
      <p:bldP spid="22" grpId="0"/>
      <p:bldP spid="24" grpId="0"/>
      <p:bldP spid="40" grpId="0"/>
      <p:bldP spid="42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CA40C-855C-02CF-A974-4AB3384D5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38673" y="1239828"/>
            <a:ext cx="3543537" cy="593831"/>
            <a:chOff x="3802742" y="1716721"/>
            <a:chExt cx="3220357" cy="593831"/>
          </a:xfrm>
        </p:grpSpPr>
        <p:sp>
          <p:nvSpPr>
            <p:cNvPr id="5" name="Bevel 4"/>
            <p:cNvSpPr/>
            <p:nvPr/>
          </p:nvSpPr>
          <p:spPr>
            <a:xfrm>
              <a:off x="3802742" y="1716721"/>
              <a:ext cx="3219450" cy="593831"/>
            </a:xfrm>
            <a:prstGeom prst="bevel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4DFB32-3A0D-5311-CC2C-46A11DED30C3}"/>
                </a:ext>
              </a:extLst>
            </p:cNvPr>
            <p:cNvSpPr/>
            <p:nvPr/>
          </p:nvSpPr>
          <p:spPr>
            <a:xfrm>
              <a:off x="3802742" y="1752026"/>
              <a:ext cx="32203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Poppins"/>
                </a:rPr>
                <a:t>Legal Documents</a:t>
              </a:r>
              <a:endParaRPr lang="en-US" sz="2800" b="0" i="0" dirty="0">
                <a:solidFill>
                  <a:srgbClr val="212529"/>
                </a:solidFill>
                <a:effectLst/>
                <a:latin typeface="Roboto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DDB4317-D4F4-1C1A-8DB1-AC7D8365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35677" r="3070" b="35144"/>
          <a:stretch/>
        </p:blipFill>
        <p:spPr>
          <a:xfrm>
            <a:off x="113394" y="107378"/>
            <a:ext cx="3477532" cy="1132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7709" y="2161521"/>
            <a:ext cx="6125467" cy="4486024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65" y="2383992"/>
            <a:ext cx="5806154" cy="40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D1F7-46C8-FC6C-23A3-D5A98E100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6F5F7-DEEC-F222-83D5-4377518D7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0" y="161925"/>
            <a:ext cx="4279900" cy="125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CD8BA-989E-6053-544B-C71700101BC2}"/>
              </a:ext>
            </a:extLst>
          </p:cNvPr>
          <p:cNvSpPr txBox="1"/>
          <p:nvPr/>
        </p:nvSpPr>
        <p:spPr>
          <a:xfrm>
            <a:off x="1943074" y="1371592"/>
            <a:ext cx="6851253" cy="4561367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en-US" sz="9600" b="1" u="sng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Active Earning</a:t>
            </a:r>
          </a:p>
        </p:txBody>
      </p:sp>
    </p:spTree>
    <p:extLst>
      <p:ext uri="{BB962C8B-B14F-4D97-AF65-F5344CB8AC3E}">
        <p14:creationId xmlns:p14="http://schemas.microsoft.com/office/powerpoint/2010/main" val="12888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BCBE-F9DB-9C2B-96D7-46BB2859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D242B-751F-E0CC-9482-AE83D417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-150921" y="170803"/>
            <a:ext cx="4279900" cy="1257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4701" y="1654316"/>
            <a:ext cx="9151799" cy="923330"/>
            <a:chOff x="780187" y="1851405"/>
            <a:chExt cx="8053202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780187" y="1851405"/>
              <a:ext cx="4591599" cy="923330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Franklin Gothic Demi Cond" panose="020B0706030402020204" pitchFamily="34" charset="0"/>
                </a:rPr>
                <a:t>Affiliate Program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71786" y="1851405"/>
              <a:ext cx="3461603" cy="923330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Franklin Gothic Demi Cond" panose="020B0706030402020204" pitchFamily="34" charset="0"/>
                </a:rPr>
                <a:t>30/30/40</a:t>
              </a:r>
              <a:r>
                <a:rPr lang="en-US" sz="5400" b="1" dirty="0">
                  <a:solidFill>
                    <a:srgbClr val="FFFF00"/>
                  </a:solidFill>
                </a:rPr>
                <a:t>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1529" y="3742519"/>
            <a:ext cx="8035370" cy="712139"/>
            <a:chOff x="1747853" y="4065988"/>
            <a:chExt cx="7394435" cy="712139"/>
          </a:xfrm>
        </p:grpSpPr>
        <p:sp>
          <p:nvSpPr>
            <p:cNvPr id="10" name="TextBox 9"/>
            <p:cNvSpPr txBox="1"/>
            <p:nvPr/>
          </p:nvSpPr>
          <p:spPr>
            <a:xfrm>
              <a:off x="1747853" y="4065988"/>
              <a:ext cx="4274008" cy="707886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Franklin Gothic Demi" panose="020B0703020102020204" pitchFamily="34" charset="0"/>
                </a:rPr>
                <a:t>Affiliate Earning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3834" y="4070241"/>
              <a:ext cx="3158454" cy="707886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Franklin Gothic Demi Cond" panose="020B0706030402020204" pitchFamily="34" charset="0"/>
                </a:rPr>
                <a:t>22/21/30</a:t>
              </a:r>
              <a:r>
                <a:rPr lang="en-US" sz="4000" b="1" dirty="0">
                  <a:solidFill>
                    <a:srgbClr val="FFFF00"/>
                  </a:solidFill>
                </a:rPr>
                <a:t>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84904" y="5512216"/>
            <a:ext cx="7425771" cy="712139"/>
            <a:chOff x="1747853" y="5211208"/>
            <a:chExt cx="6141006" cy="712139"/>
          </a:xfrm>
        </p:grpSpPr>
        <p:sp>
          <p:nvSpPr>
            <p:cNvPr id="12" name="TextBox 11"/>
            <p:cNvSpPr txBox="1"/>
            <p:nvPr/>
          </p:nvSpPr>
          <p:spPr>
            <a:xfrm>
              <a:off x="1747853" y="5211208"/>
              <a:ext cx="4422127" cy="707886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Franklin Gothic Demi" panose="020B0703020102020204" pitchFamily="34" charset="0"/>
                </a:rPr>
                <a:t>Reference Earning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4377" y="5215461"/>
              <a:ext cx="2434482" cy="707886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Franklin Gothic Demi Cond" panose="020B0706030402020204" pitchFamily="34" charset="0"/>
                </a:rPr>
                <a:t>8/9/10</a:t>
              </a:r>
              <a:r>
                <a:rPr lang="en-US" sz="4000" b="1" dirty="0">
                  <a:solidFill>
                    <a:srgbClr val="FFFF00"/>
                  </a:solidFill>
                </a:rPr>
                <a:t>%</a:t>
              </a: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4681768" y="2865037"/>
            <a:ext cx="698377" cy="693154"/>
          </a:xfrm>
          <a:prstGeom prst="downArrow">
            <a:avLst/>
          </a:prstGeom>
          <a:solidFill>
            <a:srgbClr val="FFC0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691292" y="4634733"/>
            <a:ext cx="698377" cy="693154"/>
          </a:xfrm>
          <a:prstGeom prst="downArrow">
            <a:avLst/>
          </a:prstGeom>
          <a:solidFill>
            <a:srgbClr val="FFC0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414474" y="-63890"/>
            <a:ext cx="4279763" cy="140228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17755" y="1655515"/>
            <a:ext cx="6414156" cy="1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144098"/>
            <a:ext cx="6396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9792" y="1144098"/>
            <a:ext cx="3277823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Demi" panose="020B0703020102020204" pitchFamily="34" charset="0"/>
              </a:rPr>
              <a:t>Reference Earning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58848" y="6417655"/>
            <a:ext cx="3018840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Team:09-10=0.67%=10TK.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88B17-2B45-D92B-0C92-65AF8F27F4BB}"/>
              </a:ext>
            </a:extLst>
          </p:cNvPr>
          <p:cNvSpPr txBox="1"/>
          <p:nvPr/>
        </p:nvSpPr>
        <p:spPr>
          <a:xfrm>
            <a:off x="133349" y="1816811"/>
            <a:ext cx="4135456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Reference Earning = 10%;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9540" y="961680"/>
            <a:ext cx="231727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10</a:t>
            </a:r>
            <a:r>
              <a:rPr lang="en-US" sz="4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0975" y="2387110"/>
            <a:ext cx="9840698" cy="479927"/>
            <a:chOff x="537865" y="6269726"/>
            <a:chExt cx="9682402" cy="388564"/>
          </a:xfrm>
        </p:grpSpPr>
        <p:sp>
          <p:nvSpPr>
            <p:cNvPr id="14" name="Rectangle 13"/>
            <p:cNvSpPr/>
            <p:nvPr/>
          </p:nvSpPr>
          <p:spPr>
            <a:xfrm>
              <a:off x="537865" y="6290428"/>
              <a:ext cx="1600424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54470" y="6290428"/>
              <a:ext cx="156941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94728" y="6290428"/>
              <a:ext cx="149096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21917" y="6290428"/>
              <a:ext cx="2565868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92639" y="6290428"/>
              <a:ext cx="1975765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0490" y="6288958"/>
              <a:ext cx="1460915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Team Work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5625" y="6288958"/>
              <a:ext cx="1390062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Reference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1918" y="6316036"/>
              <a:ext cx="2717583" cy="28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highlight>
                    <a:srgbClr val="FF9900"/>
                  </a:highlight>
                </a:rPr>
                <a:t>Affiliate Earning </a:t>
              </a:r>
              <a:r>
                <a:rPr lang="en-US" sz="1700" b="1" dirty="0">
                  <a:solidFill>
                    <a:srgbClr val="FF0000"/>
                  </a:solidFill>
                  <a:highlight>
                    <a:srgbClr val="FF9900"/>
                  </a:highlight>
                </a:rPr>
                <a:t>33.33%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6450" y="6269726"/>
              <a:ext cx="67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Earn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60521" y="6269726"/>
              <a:ext cx="2259746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Earning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7213" y="2952301"/>
            <a:ext cx="7910195" cy="358563"/>
            <a:chOff x="507213" y="4362684"/>
            <a:chExt cx="7910195" cy="411569"/>
          </a:xfrm>
        </p:grpSpPr>
        <p:sp>
          <p:nvSpPr>
            <p:cNvPr id="25" name="TextBox 24"/>
            <p:cNvSpPr txBox="1"/>
            <p:nvPr/>
          </p:nvSpPr>
          <p:spPr>
            <a:xfrm>
              <a:off x="507213" y="4362685"/>
              <a:ext cx="1219982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03849" y="4363567"/>
              <a:ext cx="5044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5654" y="4367987"/>
              <a:ext cx="1268820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3.33%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91128" y="4362684"/>
              <a:ext cx="900193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10x50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43010" y="4367987"/>
              <a:ext cx="67439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500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7213" y="3335309"/>
            <a:ext cx="8359279" cy="371380"/>
            <a:chOff x="2133643" y="5407128"/>
            <a:chExt cx="8359279" cy="371380"/>
          </a:xfrm>
        </p:grpSpPr>
        <p:sp>
          <p:nvSpPr>
            <p:cNvPr id="61" name="TextBox 60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30279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4.67%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100x70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7000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7213" y="3762083"/>
            <a:ext cx="8359279" cy="371380"/>
            <a:chOff x="2133643" y="5407128"/>
            <a:chExt cx="8359279" cy="371380"/>
          </a:xfrm>
        </p:grpSpPr>
        <p:sp>
          <p:nvSpPr>
            <p:cNvPr id="56" name="TextBox 55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20754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4%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1000x60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60000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213" y="4179332"/>
            <a:ext cx="8359279" cy="371380"/>
            <a:chOff x="2133643" y="5407128"/>
            <a:chExt cx="8359279" cy="371380"/>
          </a:xfrm>
        </p:grpSpPr>
        <p:sp>
          <p:nvSpPr>
            <p:cNvPr id="51" name="TextBox 50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11229" y="5416744"/>
              <a:ext cx="10825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72084" y="5407128"/>
              <a:ext cx="12688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3.33%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712" y="5424565"/>
              <a:ext cx="13900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10000x50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500000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7213" y="4604901"/>
            <a:ext cx="8359279" cy="371380"/>
            <a:chOff x="2133643" y="5407128"/>
            <a:chExt cx="8359279" cy="371380"/>
          </a:xfrm>
        </p:grpSpPr>
        <p:sp>
          <p:nvSpPr>
            <p:cNvPr id="46" name="TextBox 45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72084" y="5407128"/>
              <a:ext cx="9009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2.67%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91712" y="5424565"/>
              <a:ext cx="14711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100000x40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4000000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7213" y="5008274"/>
            <a:ext cx="8522105" cy="371380"/>
            <a:chOff x="2133643" y="5407128"/>
            <a:chExt cx="8522105" cy="371380"/>
          </a:xfrm>
        </p:grpSpPr>
        <p:sp>
          <p:nvSpPr>
            <p:cNvPr id="41" name="TextBox 40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Team-06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2%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1712" y="5424565"/>
              <a:ext cx="15473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1000000x30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73486" y="5407128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30000000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213" y="5429175"/>
            <a:ext cx="8715179" cy="371380"/>
            <a:chOff x="2133643" y="5407128"/>
            <a:chExt cx="8715179" cy="371380"/>
          </a:xfrm>
        </p:grpSpPr>
        <p:sp>
          <p:nvSpPr>
            <p:cNvPr id="36" name="TextBox 35"/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4079" y="5416744"/>
              <a:ext cx="129388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10000000x15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150000000</a:t>
              </a:r>
            </a:p>
          </p:txBody>
        </p:sp>
      </p:grpSp>
      <p:sp>
        <p:nvSpPr>
          <p:cNvPr id="69" name="Notched Right Arrow 68"/>
          <p:cNvSpPr/>
          <p:nvPr/>
        </p:nvSpPr>
        <p:spPr>
          <a:xfrm>
            <a:off x="25401" y="6509988"/>
            <a:ext cx="1498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otched Right Arrow 69"/>
          <p:cNvSpPr/>
          <p:nvPr/>
        </p:nvSpPr>
        <p:spPr>
          <a:xfrm flipH="1">
            <a:off x="8554531" y="6509988"/>
            <a:ext cx="1467141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025C9-FF2C-7A8D-76C4-BF32EFBDCFB9}"/>
              </a:ext>
            </a:extLst>
          </p:cNvPr>
          <p:cNvSpPr txBox="1"/>
          <p:nvPr/>
        </p:nvSpPr>
        <p:spPr>
          <a:xfrm>
            <a:off x="4035883" y="1816811"/>
            <a:ext cx="3277822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1500x8% = 150TK;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CD2D7-43D6-C17C-2FAC-B633ED3A0F9B}"/>
              </a:ext>
            </a:extLst>
          </p:cNvPr>
          <p:cNvSpPr txBox="1"/>
          <p:nvPr/>
        </p:nvSpPr>
        <p:spPr>
          <a:xfrm>
            <a:off x="7157634" y="1835861"/>
            <a:ext cx="261502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10x150= 1500TK.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4E922A1-D14C-D6CC-4628-368E8423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" y="1116391"/>
            <a:ext cx="1950889" cy="615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CA6611-D389-1EEE-9607-C7EC77717A60}"/>
              </a:ext>
            </a:extLst>
          </p:cNvPr>
          <p:cNvSpPr/>
          <p:nvPr/>
        </p:nvSpPr>
        <p:spPr>
          <a:xfrm>
            <a:off x="5130698" y="6417655"/>
            <a:ext cx="2884187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Team:11-30=0.33%=5TK.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5755A-157F-749E-6869-BB7F94A073EF}"/>
              </a:ext>
            </a:extLst>
          </p:cNvPr>
          <p:cNvGrpSpPr/>
          <p:nvPr/>
        </p:nvGrpSpPr>
        <p:grpSpPr>
          <a:xfrm>
            <a:off x="516738" y="5819700"/>
            <a:ext cx="8715179" cy="371380"/>
            <a:chOff x="2133643" y="5407128"/>
            <a:chExt cx="8715179" cy="3713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ED2905-6184-A5DB-DF0E-BB2CBCCC27D3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Team-08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03E19C-E931-A179-6143-A6A84482A009}"/>
                </a:ext>
              </a:extLst>
            </p:cNvPr>
            <p:cNvSpPr txBox="1"/>
            <p:nvPr/>
          </p:nvSpPr>
          <p:spPr>
            <a:xfrm>
              <a:off x="3854079" y="5416744"/>
              <a:ext cx="145852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F5385E-B229-01BD-604B-CFF946952600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84A95-C92B-B5DF-DB93-DC59E74A8F5B}"/>
                </a:ext>
              </a:extLst>
            </p:cNvPr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10000000x15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FB12AE-6A24-94A0-E0B8-ABE13A81B404}"/>
                </a:ext>
              </a:extLst>
            </p:cNvPr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1500000000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6652A9B5-1254-34AA-0730-59131CA68E4A}"/>
              </a:ext>
            </a:extLst>
          </p:cNvPr>
          <p:cNvSpPr/>
          <p:nvPr/>
        </p:nvSpPr>
        <p:spPr>
          <a:xfrm>
            <a:off x="343342" y="239223"/>
            <a:ext cx="4990658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COURSE # 1500 BDT</a:t>
            </a:r>
          </a:p>
        </p:txBody>
      </p:sp>
    </p:spTree>
    <p:extLst>
      <p:ext uri="{BB962C8B-B14F-4D97-AF65-F5344CB8AC3E}">
        <p14:creationId xmlns:p14="http://schemas.microsoft.com/office/powerpoint/2010/main" val="37596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8" grpId="0" animBg="1"/>
      <p:bldP spid="3" grpId="0" animBg="1"/>
      <p:bldP spid="12" grpId="0"/>
      <p:bldP spid="69" grpId="0" animBg="1"/>
      <p:bldP spid="70" grpId="0" animBg="1"/>
      <p:bldP spid="2" grpId="0" animBg="1"/>
      <p:bldP spid="5" grpId="0" animBg="1"/>
      <p:bldP spid="7" grpId="0" animBg="1"/>
      <p:bldP spid="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FB3E8-3140-C9D4-BEF2-62866E6B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00CD0-A34F-4F81-6B8C-5FF7643F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414474" y="-63890"/>
            <a:ext cx="4279763" cy="14022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DF5624-77AD-77A2-35E6-D26D2773A35D}"/>
              </a:ext>
            </a:extLst>
          </p:cNvPr>
          <p:cNvCxnSpPr/>
          <p:nvPr/>
        </p:nvCxnSpPr>
        <p:spPr>
          <a:xfrm>
            <a:off x="-17755" y="1655515"/>
            <a:ext cx="6414156" cy="1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96E2AF-1E26-428D-C7A9-DA01133729B7}"/>
              </a:ext>
            </a:extLst>
          </p:cNvPr>
          <p:cNvCxnSpPr/>
          <p:nvPr/>
        </p:nvCxnSpPr>
        <p:spPr>
          <a:xfrm>
            <a:off x="0" y="1144098"/>
            <a:ext cx="6396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4FDD7FD-FCA9-DFCB-B5BE-C5B231FAFCB7}"/>
              </a:ext>
            </a:extLst>
          </p:cNvPr>
          <p:cNvSpPr/>
          <p:nvPr/>
        </p:nvSpPr>
        <p:spPr>
          <a:xfrm>
            <a:off x="2419792" y="1144098"/>
            <a:ext cx="3277823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Demi" panose="020B0703020102020204" pitchFamily="34" charset="0"/>
              </a:rPr>
              <a:t>Reference Earning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F7A68-C10F-CE4D-8B0B-14E04D3C7750}"/>
              </a:ext>
            </a:extLst>
          </p:cNvPr>
          <p:cNvSpPr/>
          <p:nvPr/>
        </p:nvSpPr>
        <p:spPr>
          <a:xfrm>
            <a:off x="1758848" y="6417655"/>
            <a:ext cx="2749535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Team:09-10=0.5%=5TK.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3467D-952A-A81A-931A-49153D196C2F}"/>
              </a:ext>
            </a:extLst>
          </p:cNvPr>
          <p:cNvSpPr txBox="1"/>
          <p:nvPr/>
        </p:nvSpPr>
        <p:spPr>
          <a:xfrm>
            <a:off x="133349" y="1816811"/>
            <a:ext cx="4135456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Reference Earning = 9%;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15B90-6766-ED7A-02A1-A5B25EBB5F2B}"/>
              </a:ext>
            </a:extLst>
          </p:cNvPr>
          <p:cNvSpPr txBox="1"/>
          <p:nvPr/>
        </p:nvSpPr>
        <p:spPr>
          <a:xfrm>
            <a:off x="5859540" y="961680"/>
            <a:ext cx="231727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9</a:t>
            </a:r>
            <a:r>
              <a:rPr lang="en-US" sz="4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A800F2-542C-D681-2B72-D58963BEA547}"/>
              </a:ext>
            </a:extLst>
          </p:cNvPr>
          <p:cNvGrpSpPr/>
          <p:nvPr/>
        </p:nvGrpSpPr>
        <p:grpSpPr>
          <a:xfrm>
            <a:off x="180975" y="2387110"/>
            <a:ext cx="9840698" cy="479927"/>
            <a:chOff x="537865" y="6269726"/>
            <a:chExt cx="9682402" cy="3885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29D1B-7E66-392D-0699-E980D98B3E42}"/>
                </a:ext>
              </a:extLst>
            </p:cNvPr>
            <p:cNvSpPr/>
            <p:nvPr/>
          </p:nvSpPr>
          <p:spPr>
            <a:xfrm>
              <a:off x="537865" y="6290428"/>
              <a:ext cx="1600424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5C4D77-6B5E-4A5F-DEB7-C9B2E55271FB}"/>
                </a:ext>
              </a:extLst>
            </p:cNvPr>
            <p:cNvSpPr/>
            <p:nvPr/>
          </p:nvSpPr>
          <p:spPr>
            <a:xfrm>
              <a:off x="2154470" y="6290428"/>
              <a:ext cx="156941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4EA61-0822-033A-A797-035613BE60C4}"/>
                </a:ext>
              </a:extLst>
            </p:cNvPr>
            <p:cNvSpPr/>
            <p:nvPr/>
          </p:nvSpPr>
          <p:spPr>
            <a:xfrm>
              <a:off x="6294728" y="6290428"/>
              <a:ext cx="149096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5BC883-836C-ACF8-EE12-28837349622F}"/>
                </a:ext>
              </a:extLst>
            </p:cNvPr>
            <p:cNvSpPr/>
            <p:nvPr/>
          </p:nvSpPr>
          <p:spPr>
            <a:xfrm>
              <a:off x="3721917" y="6290428"/>
              <a:ext cx="2565868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EFD9E8-427C-4907-B38F-0360A47E6BC9}"/>
                </a:ext>
              </a:extLst>
            </p:cNvPr>
            <p:cNvSpPr/>
            <p:nvPr/>
          </p:nvSpPr>
          <p:spPr>
            <a:xfrm>
              <a:off x="7792639" y="6290428"/>
              <a:ext cx="1975765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694253-8797-18DC-BE55-51AE86C2618F}"/>
                </a:ext>
              </a:extLst>
            </p:cNvPr>
            <p:cNvSpPr txBox="1"/>
            <p:nvPr/>
          </p:nvSpPr>
          <p:spPr>
            <a:xfrm>
              <a:off x="690490" y="6288958"/>
              <a:ext cx="1460915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Team Work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3F0001-188E-8D5E-2EE9-02FADE54B8F1}"/>
                </a:ext>
              </a:extLst>
            </p:cNvPr>
            <p:cNvSpPr txBox="1"/>
            <p:nvPr/>
          </p:nvSpPr>
          <p:spPr>
            <a:xfrm>
              <a:off x="2275625" y="6288958"/>
              <a:ext cx="1390062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Reference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C96073-11A7-AABA-E80C-8F9622DFDF19}"/>
                </a:ext>
              </a:extLst>
            </p:cNvPr>
            <p:cNvSpPr txBox="1"/>
            <p:nvPr/>
          </p:nvSpPr>
          <p:spPr>
            <a:xfrm>
              <a:off x="3721918" y="6316036"/>
              <a:ext cx="2717583" cy="28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highlight>
                    <a:srgbClr val="FF9900"/>
                  </a:highlight>
                </a:rPr>
                <a:t>Affiliate Earning </a:t>
              </a:r>
              <a:r>
                <a:rPr lang="en-US" sz="1700" b="1" dirty="0">
                  <a:solidFill>
                    <a:srgbClr val="FF0000"/>
                  </a:solidFill>
                  <a:highlight>
                    <a:srgbClr val="FF9900"/>
                  </a:highlight>
                </a:rPr>
                <a:t>24%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CA544-F9F6-4302-518F-EB342D0A4CCE}"/>
                </a:ext>
              </a:extLst>
            </p:cNvPr>
            <p:cNvSpPr txBox="1"/>
            <p:nvPr/>
          </p:nvSpPr>
          <p:spPr>
            <a:xfrm>
              <a:off x="6406450" y="6269726"/>
              <a:ext cx="67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Earn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79811D-FA30-30B1-B291-20359D8B715C}"/>
                </a:ext>
              </a:extLst>
            </p:cNvPr>
            <p:cNvSpPr txBox="1"/>
            <p:nvPr/>
          </p:nvSpPr>
          <p:spPr>
            <a:xfrm>
              <a:off x="7960521" y="6269726"/>
              <a:ext cx="2259746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Earning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2D9871-B299-A6FC-739A-3711987A7CA3}"/>
              </a:ext>
            </a:extLst>
          </p:cNvPr>
          <p:cNvGrpSpPr/>
          <p:nvPr/>
        </p:nvGrpSpPr>
        <p:grpSpPr>
          <a:xfrm>
            <a:off x="507213" y="2952301"/>
            <a:ext cx="7910195" cy="358563"/>
            <a:chOff x="507213" y="4362684"/>
            <a:chExt cx="7910195" cy="4115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81226A-D388-77DC-42A3-2CFE862FB439}"/>
                </a:ext>
              </a:extLst>
            </p:cNvPr>
            <p:cNvSpPr txBox="1"/>
            <p:nvPr/>
          </p:nvSpPr>
          <p:spPr>
            <a:xfrm>
              <a:off x="507213" y="4362685"/>
              <a:ext cx="1219982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9E4F2B-4486-AE6B-0831-D7BF0C37C3E9}"/>
                </a:ext>
              </a:extLst>
            </p:cNvPr>
            <p:cNvSpPr txBox="1"/>
            <p:nvPr/>
          </p:nvSpPr>
          <p:spPr>
            <a:xfrm>
              <a:off x="2303849" y="4363567"/>
              <a:ext cx="5044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53757-6CD4-8582-28C4-A0D53E672A88}"/>
                </a:ext>
              </a:extLst>
            </p:cNvPr>
            <p:cNvSpPr txBox="1"/>
            <p:nvPr/>
          </p:nvSpPr>
          <p:spPr>
            <a:xfrm>
              <a:off x="4145654" y="4367987"/>
              <a:ext cx="1268820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1.5%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940DEC-A7C8-B906-0EA5-9A93C4A6D151}"/>
                </a:ext>
              </a:extLst>
            </p:cNvPr>
            <p:cNvSpPr txBox="1"/>
            <p:nvPr/>
          </p:nvSpPr>
          <p:spPr>
            <a:xfrm>
              <a:off x="5991128" y="4362684"/>
              <a:ext cx="900193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10x15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5E995F-1E94-772F-1DFA-8D16061F4654}"/>
                </a:ext>
              </a:extLst>
            </p:cNvPr>
            <p:cNvSpPr txBox="1"/>
            <p:nvPr/>
          </p:nvSpPr>
          <p:spPr>
            <a:xfrm>
              <a:off x="7743010" y="4367987"/>
              <a:ext cx="67439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4D621C-A4F4-2ED9-3FA4-ED78EBCAAD27}"/>
              </a:ext>
            </a:extLst>
          </p:cNvPr>
          <p:cNvGrpSpPr/>
          <p:nvPr/>
        </p:nvGrpSpPr>
        <p:grpSpPr>
          <a:xfrm>
            <a:off x="507213" y="3335309"/>
            <a:ext cx="8359279" cy="371380"/>
            <a:chOff x="2133643" y="5407128"/>
            <a:chExt cx="8359279" cy="3713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ED0A02-CA06-96C9-5E3E-393A02322DC3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C5D575A-8F56-2188-A654-9B8D94873FDA}"/>
                </a:ext>
              </a:extLst>
            </p:cNvPr>
            <p:cNvSpPr txBox="1"/>
            <p:nvPr/>
          </p:nvSpPr>
          <p:spPr>
            <a:xfrm>
              <a:off x="3930279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F6F677-9577-F174-B5FB-1C58FBEAA393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09EA88-C0CB-139D-9348-9768DBEE9AF7}"/>
                </a:ext>
              </a:extLst>
            </p:cNvPr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100x30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905DBB-6140-6C30-6805-7BFBD4ECD718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3000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E6651A-DCA6-0E28-7D23-DDA3D4A7F486}"/>
              </a:ext>
            </a:extLst>
          </p:cNvPr>
          <p:cNvGrpSpPr/>
          <p:nvPr/>
        </p:nvGrpSpPr>
        <p:grpSpPr>
          <a:xfrm>
            <a:off x="507213" y="3762083"/>
            <a:ext cx="8359279" cy="371380"/>
            <a:chOff x="2133643" y="5407128"/>
            <a:chExt cx="8359279" cy="3713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99D149-EA36-3B88-8EA6-C65B906C8A41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D451504-2113-DB90-87C2-F1FBF0CBA41C}"/>
                </a:ext>
              </a:extLst>
            </p:cNvPr>
            <p:cNvSpPr txBox="1"/>
            <p:nvPr/>
          </p:nvSpPr>
          <p:spPr>
            <a:xfrm>
              <a:off x="3920754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B1E4023-9414-E6CE-0FD6-9D594BD927B5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2.5%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BA71F9-AB85-B61C-CC85-E4472DEBB504}"/>
                </a:ext>
              </a:extLst>
            </p:cNvPr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1000x25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139CC0-9047-4FC4-6120-281A3BF58EA2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25000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95D40D-EA1F-36EC-4FDD-5C06BED20852}"/>
              </a:ext>
            </a:extLst>
          </p:cNvPr>
          <p:cNvGrpSpPr/>
          <p:nvPr/>
        </p:nvGrpSpPr>
        <p:grpSpPr>
          <a:xfrm>
            <a:off x="507213" y="4179332"/>
            <a:ext cx="8359279" cy="371380"/>
            <a:chOff x="2133643" y="5407128"/>
            <a:chExt cx="8359279" cy="37138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6106B35-A43E-3C58-24B1-E0D1CAD3C7E4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B1C178-85E9-C311-D17E-93575050FF33}"/>
                </a:ext>
              </a:extLst>
            </p:cNvPr>
            <p:cNvSpPr txBox="1"/>
            <p:nvPr/>
          </p:nvSpPr>
          <p:spPr>
            <a:xfrm>
              <a:off x="3911229" y="5416744"/>
              <a:ext cx="10825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BF866C-8436-4F5F-ECF1-047C8E736F9F}"/>
                </a:ext>
              </a:extLst>
            </p:cNvPr>
            <p:cNvSpPr txBox="1"/>
            <p:nvPr/>
          </p:nvSpPr>
          <p:spPr>
            <a:xfrm>
              <a:off x="5772084" y="5407128"/>
              <a:ext cx="12688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32E9E1-4A00-26D8-58F4-BBA0C3CD212E}"/>
                </a:ext>
              </a:extLst>
            </p:cNvPr>
            <p:cNvSpPr txBox="1"/>
            <p:nvPr/>
          </p:nvSpPr>
          <p:spPr>
            <a:xfrm>
              <a:off x="7591712" y="5424565"/>
              <a:ext cx="13900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10000x20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EDA92C8-DFCB-10DF-063E-24C3071CEFB5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200000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B901F9-E739-F506-2B34-109E87BC9E86}"/>
              </a:ext>
            </a:extLst>
          </p:cNvPr>
          <p:cNvGrpSpPr/>
          <p:nvPr/>
        </p:nvGrpSpPr>
        <p:grpSpPr>
          <a:xfrm>
            <a:off x="507213" y="4604901"/>
            <a:ext cx="8359279" cy="371380"/>
            <a:chOff x="2133643" y="5407128"/>
            <a:chExt cx="8359279" cy="3713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4417F5-CC89-F1E6-F631-6339FB414E19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929F9F-A162-FF73-E07C-D05BDB37DB39}"/>
                </a:ext>
              </a:extLst>
            </p:cNvPr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6FD315-73FD-327B-29DA-CB1599C7C3BA}"/>
                </a:ext>
              </a:extLst>
            </p:cNvPr>
            <p:cNvSpPr txBox="1"/>
            <p:nvPr/>
          </p:nvSpPr>
          <p:spPr>
            <a:xfrm>
              <a:off x="5772084" y="5407128"/>
              <a:ext cx="9009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1.5%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B19802-C533-944C-67AF-952D05FF0C78}"/>
                </a:ext>
              </a:extLst>
            </p:cNvPr>
            <p:cNvSpPr txBox="1"/>
            <p:nvPr/>
          </p:nvSpPr>
          <p:spPr>
            <a:xfrm>
              <a:off x="7591712" y="5424565"/>
              <a:ext cx="14711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100000x15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F999A3-6D0E-263D-C678-49A1434D5688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1500000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D89155-1BDB-36CB-2383-88559807ACA8}"/>
              </a:ext>
            </a:extLst>
          </p:cNvPr>
          <p:cNvGrpSpPr/>
          <p:nvPr/>
        </p:nvGrpSpPr>
        <p:grpSpPr>
          <a:xfrm>
            <a:off x="507213" y="5008274"/>
            <a:ext cx="8522105" cy="371380"/>
            <a:chOff x="2133643" y="5407128"/>
            <a:chExt cx="8522105" cy="3713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AF2049-9922-2F9E-43F8-82A21F16C998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C5E45A-D909-6947-28F0-A8D2507CF986}"/>
                </a:ext>
              </a:extLst>
            </p:cNvPr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150050-7A99-0224-9CF9-5DCE3D864BB7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1.5%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32A7D4-907A-6E21-3229-2C837D0767D3}"/>
                </a:ext>
              </a:extLst>
            </p:cNvPr>
            <p:cNvSpPr txBox="1"/>
            <p:nvPr/>
          </p:nvSpPr>
          <p:spPr>
            <a:xfrm>
              <a:off x="7591712" y="5424565"/>
              <a:ext cx="15473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1000000x15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C93E22-8184-3EE4-BAF8-89BE15A07FAE}"/>
                </a:ext>
              </a:extLst>
            </p:cNvPr>
            <p:cNvSpPr txBox="1"/>
            <p:nvPr/>
          </p:nvSpPr>
          <p:spPr>
            <a:xfrm>
              <a:off x="9373486" y="5407128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15000000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3FCE0D-7DD5-8E18-DFCC-DCFF81087C7D}"/>
              </a:ext>
            </a:extLst>
          </p:cNvPr>
          <p:cNvGrpSpPr/>
          <p:nvPr/>
        </p:nvGrpSpPr>
        <p:grpSpPr>
          <a:xfrm>
            <a:off x="507213" y="5429175"/>
            <a:ext cx="8715179" cy="371380"/>
            <a:chOff x="2133643" y="5407128"/>
            <a:chExt cx="8715179" cy="3713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9D8BC9E-4CA1-73C7-1BCA-8B160F4508A3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1DA34A-C9F3-B30E-C8EA-33509B7EA804}"/>
                </a:ext>
              </a:extLst>
            </p:cNvPr>
            <p:cNvSpPr txBox="1"/>
            <p:nvPr/>
          </p:nvSpPr>
          <p:spPr>
            <a:xfrm>
              <a:off x="3854079" y="5416744"/>
              <a:ext cx="129388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D6865A-F1F2-674D-D6AC-E52A53B5260C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A9871F-7194-272C-95B5-3DB7BC5001FC}"/>
                </a:ext>
              </a:extLst>
            </p:cNvPr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2ED120-9ECB-3F2D-B01D-E97E8EB0FBFA}"/>
                </a:ext>
              </a:extLst>
            </p:cNvPr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100000000</a:t>
              </a:r>
            </a:p>
          </p:txBody>
        </p:sp>
      </p:grpSp>
      <p:sp>
        <p:nvSpPr>
          <p:cNvPr id="69" name="Notched Right Arrow 68">
            <a:extLst>
              <a:ext uri="{FF2B5EF4-FFF2-40B4-BE49-F238E27FC236}">
                <a16:creationId xmlns:a16="http://schemas.microsoft.com/office/drawing/2014/main" id="{5851A307-1389-EF45-713D-8294DC817B68}"/>
              </a:ext>
            </a:extLst>
          </p:cNvPr>
          <p:cNvSpPr/>
          <p:nvPr/>
        </p:nvSpPr>
        <p:spPr>
          <a:xfrm>
            <a:off x="25401" y="6509988"/>
            <a:ext cx="1498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otched Right Arrow 69">
            <a:extLst>
              <a:ext uri="{FF2B5EF4-FFF2-40B4-BE49-F238E27FC236}">
                <a16:creationId xmlns:a16="http://schemas.microsoft.com/office/drawing/2014/main" id="{466880A3-98C6-5105-EA40-774561B08746}"/>
              </a:ext>
            </a:extLst>
          </p:cNvPr>
          <p:cNvSpPr/>
          <p:nvPr/>
        </p:nvSpPr>
        <p:spPr>
          <a:xfrm flipH="1">
            <a:off x="8554531" y="6509988"/>
            <a:ext cx="1467141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4E7E7-1C5D-7444-CF70-5F557646A5A6}"/>
              </a:ext>
            </a:extLst>
          </p:cNvPr>
          <p:cNvSpPr txBox="1"/>
          <p:nvPr/>
        </p:nvSpPr>
        <p:spPr>
          <a:xfrm>
            <a:off x="4035883" y="1816811"/>
            <a:ext cx="3277822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1000x9% = 90TK;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7CAEB-61A4-79CE-0ED1-7B75F8EAEA4B}"/>
              </a:ext>
            </a:extLst>
          </p:cNvPr>
          <p:cNvSpPr txBox="1"/>
          <p:nvPr/>
        </p:nvSpPr>
        <p:spPr>
          <a:xfrm>
            <a:off x="7157634" y="1835861"/>
            <a:ext cx="261502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10x90= 900TK.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E05A565-7F03-ED0A-8448-E1F93877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" y="1116391"/>
            <a:ext cx="1950889" cy="615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30AA01-5EC0-CDCB-C698-2C036ED3EA19}"/>
              </a:ext>
            </a:extLst>
          </p:cNvPr>
          <p:cNvSpPr/>
          <p:nvPr/>
        </p:nvSpPr>
        <p:spPr>
          <a:xfrm>
            <a:off x="5130698" y="6417655"/>
            <a:ext cx="2749535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Team:11-30=0.3%=3TK.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237B7-7C75-BB9B-90A5-5331E14B7719}"/>
              </a:ext>
            </a:extLst>
          </p:cNvPr>
          <p:cNvGrpSpPr/>
          <p:nvPr/>
        </p:nvGrpSpPr>
        <p:grpSpPr>
          <a:xfrm>
            <a:off x="516738" y="5819700"/>
            <a:ext cx="8715179" cy="371380"/>
            <a:chOff x="2133643" y="5407128"/>
            <a:chExt cx="8715179" cy="3713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3FF74F-A9CB-DEF7-04D5-CB58AA2F7468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Team-08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CE028A-2351-CAA5-92A1-5D6CDEC0D7E9}"/>
                </a:ext>
              </a:extLst>
            </p:cNvPr>
            <p:cNvSpPr txBox="1"/>
            <p:nvPr/>
          </p:nvSpPr>
          <p:spPr>
            <a:xfrm>
              <a:off x="3854079" y="5416744"/>
              <a:ext cx="145852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DDD5C13-8E94-2CDF-3C25-0367ECB3EBFA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1A7D54-BD43-8E6B-9931-FC79D97E3972}"/>
                </a:ext>
              </a:extLst>
            </p:cNvPr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10000000x10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E80D888-D818-D6F8-C2F0-2518F151CA68}"/>
                </a:ext>
              </a:extLst>
            </p:cNvPr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/>
                <a:t>1</a:t>
              </a:r>
              <a:r>
                <a:rPr lang="en-US" sz="1700" b="1" dirty="0"/>
                <a:t>0</a:t>
              </a:r>
              <a:r>
                <a:rPr lang="en-US" sz="1700" b="1"/>
                <a:t>00000000</a:t>
              </a:r>
              <a:endParaRPr lang="en-US" sz="1700" b="1" dirty="0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FFB12D4-69EF-F973-99D6-C9F2F4F53588}"/>
              </a:ext>
            </a:extLst>
          </p:cNvPr>
          <p:cNvSpPr/>
          <p:nvPr/>
        </p:nvSpPr>
        <p:spPr>
          <a:xfrm>
            <a:off x="343342" y="239223"/>
            <a:ext cx="4990658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COURSE # 1000 BDT</a:t>
            </a:r>
          </a:p>
        </p:txBody>
      </p:sp>
    </p:spTree>
    <p:extLst>
      <p:ext uri="{BB962C8B-B14F-4D97-AF65-F5344CB8AC3E}">
        <p14:creationId xmlns:p14="http://schemas.microsoft.com/office/powerpoint/2010/main" val="4776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8" grpId="0" animBg="1"/>
      <p:bldP spid="3" grpId="0" animBg="1"/>
      <p:bldP spid="12" grpId="0"/>
      <p:bldP spid="69" grpId="0" animBg="1"/>
      <p:bldP spid="70" grpId="0" animBg="1"/>
      <p:bldP spid="2" grpId="0" animBg="1"/>
      <p:bldP spid="5" grpId="0" animBg="1"/>
      <p:bldP spid="7" grpId="0" animBg="1"/>
      <p:bldP spid="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738D7-21DE-C472-087E-22F5F984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8AD58-1D6D-1FEC-527C-98028BC70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414474" y="-63890"/>
            <a:ext cx="4279763" cy="14022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3532A-A643-42E0-86E5-8E2BBCF830B7}"/>
              </a:ext>
            </a:extLst>
          </p:cNvPr>
          <p:cNvCxnSpPr/>
          <p:nvPr/>
        </p:nvCxnSpPr>
        <p:spPr>
          <a:xfrm>
            <a:off x="-17755" y="1655515"/>
            <a:ext cx="6414156" cy="1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85D1F6-5BE1-E291-4958-95CDD201D4C5}"/>
              </a:ext>
            </a:extLst>
          </p:cNvPr>
          <p:cNvCxnSpPr/>
          <p:nvPr/>
        </p:nvCxnSpPr>
        <p:spPr>
          <a:xfrm>
            <a:off x="0" y="1144098"/>
            <a:ext cx="6396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E9D8618-02A3-7A8F-C047-C0061612B1E3}"/>
              </a:ext>
            </a:extLst>
          </p:cNvPr>
          <p:cNvSpPr/>
          <p:nvPr/>
        </p:nvSpPr>
        <p:spPr>
          <a:xfrm>
            <a:off x="2419792" y="1144098"/>
            <a:ext cx="3277823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Demi" panose="020B0703020102020204" pitchFamily="34" charset="0"/>
              </a:rPr>
              <a:t>Reference Earning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BDA087D-43C7-49DE-CE25-EEF784BDB97E}"/>
              </a:ext>
            </a:extLst>
          </p:cNvPr>
          <p:cNvSpPr/>
          <p:nvPr/>
        </p:nvSpPr>
        <p:spPr>
          <a:xfrm>
            <a:off x="1758848" y="6417655"/>
            <a:ext cx="2749535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Team:09-10=0.6%=3TK.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3ABD4-765C-0F76-79C5-2F766073F428}"/>
              </a:ext>
            </a:extLst>
          </p:cNvPr>
          <p:cNvSpPr txBox="1"/>
          <p:nvPr/>
        </p:nvSpPr>
        <p:spPr>
          <a:xfrm>
            <a:off x="133349" y="1816811"/>
            <a:ext cx="4135456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Reference Earning = 8%;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5AB10-9476-9486-1505-DB54C8869389}"/>
              </a:ext>
            </a:extLst>
          </p:cNvPr>
          <p:cNvSpPr txBox="1"/>
          <p:nvPr/>
        </p:nvSpPr>
        <p:spPr>
          <a:xfrm>
            <a:off x="5859540" y="961680"/>
            <a:ext cx="231727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8</a:t>
            </a:r>
            <a:r>
              <a:rPr lang="en-US" sz="48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98252-D52E-50C5-349A-45D285226BD6}"/>
              </a:ext>
            </a:extLst>
          </p:cNvPr>
          <p:cNvGrpSpPr/>
          <p:nvPr/>
        </p:nvGrpSpPr>
        <p:grpSpPr>
          <a:xfrm>
            <a:off x="180975" y="2387110"/>
            <a:ext cx="9840698" cy="479927"/>
            <a:chOff x="537865" y="6269726"/>
            <a:chExt cx="9682402" cy="3885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0058C2-8A56-7048-F32B-819F483DC3AA}"/>
                </a:ext>
              </a:extLst>
            </p:cNvPr>
            <p:cNvSpPr/>
            <p:nvPr/>
          </p:nvSpPr>
          <p:spPr>
            <a:xfrm>
              <a:off x="537865" y="6290428"/>
              <a:ext cx="1600424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3716FC-EAA2-C6A6-BE93-B2E2D5F40D8B}"/>
                </a:ext>
              </a:extLst>
            </p:cNvPr>
            <p:cNvSpPr/>
            <p:nvPr/>
          </p:nvSpPr>
          <p:spPr>
            <a:xfrm>
              <a:off x="2154470" y="6290428"/>
              <a:ext cx="156941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44C79-CF5C-841E-5A54-A4DD4D4174DE}"/>
                </a:ext>
              </a:extLst>
            </p:cNvPr>
            <p:cNvSpPr/>
            <p:nvPr/>
          </p:nvSpPr>
          <p:spPr>
            <a:xfrm>
              <a:off x="6294728" y="6290428"/>
              <a:ext cx="1490969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23AF03-1AE4-9A75-2113-F891BA999075}"/>
                </a:ext>
              </a:extLst>
            </p:cNvPr>
            <p:cNvSpPr/>
            <p:nvPr/>
          </p:nvSpPr>
          <p:spPr>
            <a:xfrm>
              <a:off x="3721917" y="6290428"/>
              <a:ext cx="2565868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E7096A-0520-7EB5-07F5-3E85861E5D37}"/>
                </a:ext>
              </a:extLst>
            </p:cNvPr>
            <p:cNvSpPr/>
            <p:nvPr/>
          </p:nvSpPr>
          <p:spPr>
            <a:xfrm>
              <a:off x="7792639" y="6290428"/>
              <a:ext cx="1975765" cy="36786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9BF69B-3946-40F5-7DEB-FB7B1BA3FCEE}"/>
                </a:ext>
              </a:extLst>
            </p:cNvPr>
            <p:cNvSpPr txBox="1"/>
            <p:nvPr/>
          </p:nvSpPr>
          <p:spPr>
            <a:xfrm>
              <a:off x="690490" y="6288958"/>
              <a:ext cx="1460915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Team Work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667749-0ED4-811B-39AA-4CC43C0D4F1D}"/>
                </a:ext>
              </a:extLst>
            </p:cNvPr>
            <p:cNvSpPr txBox="1"/>
            <p:nvPr/>
          </p:nvSpPr>
          <p:spPr>
            <a:xfrm>
              <a:off x="2275625" y="6288958"/>
              <a:ext cx="1390062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Reference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8B62D0-30FA-CCA6-B1E2-D2803C0A36B1}"/>
                </a:ext>
              </a:extLst>
            </p:cNvPr>
            <p:cNvSpPr txBox="1"/>
            <p:nvPr/>
          </p:nvSpPr>
          <p:spPr>
            <a:xfrm>
              <a:off x="3721918" y="6316036"/>
              <a:ext cx="2717583" cy="28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highlight>
                    <a:srgbClr val="FF9900"/>
                  </a:highlight>
                </a:rPr>
                <a:t>Affiliate Earning </a:t>
              </a:r>
              <a:r>
                <a:rPr lang="en-US" sz="1700" b="1" dirty="0">
                  <a:solidFill>
                    <a:srgbClr val="FF0000"/>
                  </a:solidFill>
                  <a:highlight>
                    <a:srgbClr val="FF9900"/>
                  </a:highlight>
                </a:rPr>
                <a:t>23%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B09F94-C0B9-8D8C-201C-6FC67E128473}"/>
                </a:ext>
              </a:extLst>
            </p:cNvPr>
            <p:cNvSpPr txBox="1"/>
            <p:nvPr/>
          </p:nvSpPr>
          <p:spPr>
            <a:xfrm>
              <a:off x="6406450" y="6269726"/>
              <a:ext cx="67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Earn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D645A3-0EF2-08F6-B5C9-67C4E9D829D9}"/>
                </a:ext>
              </a:extLst>
            </p:cNvPr>
            <p:cNvSpPr txBox="1"/>
            <p:nvPr/>
          </p:nvSpPr>
          <p:spPr>
            <a:xfrm>
              <a:off x="7960521" y="6269726"/>
              <a:ext cx="2259746" cy="29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Earning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679DE2-1A17-DB14-94A0-709BB0DD6DA4}"/>
              </a:ext>
            </a:extLst>
          </p:cNvPr>
          <p:cNvGrpSpPr/>
          <p:nvPr/>
        </p:nvGrpSpPr>
        <p:grpSpPr>
          <a:xfrm>
            <a:off x="507213" y="2952301"/>
            <a:ext cx="7910195" cy="358563"/>
            <a:chOff x="507213" y="4362684"/>
            <a:chExt cx="7910195" cy="4115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F8AA7B-FDBB-B3E9-DD63-62DC89D9C586}"/>
                </a:ext>
              </a:extLst>
            </p:cNvPr>
            <p:cNvSpPr txBox="1"/>
            <p:nvPr/>
          </p:nvSpPr>
          <p:spPr>
            <a:xfrm>
              <a:off x="507213" y="4362685"/>
              <a:ext cx="1219982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51261C-F6F2-D04D-619C-A5B39ABDD093}"/>
                </a:ext>
              </a:extLst>
            </p:cNvPr>
            <p:cNvSpPr txBox="1"/>
            <p:nvPr/>
          </p:nvSpPr>
          <p:spPr>
            <a:xfrm>
              <a:off x="2303849" y="4363567"/>
              <a:ext cx="5044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54903A-9328-ADFF-93C7-FA3093665F7C}"/>
                </a:ext>
              </a:extLst>
            </p:cNvPr>
            <p:cNvSpPr txBox="1"/>
            <p:nvPr/>
          </p:nvSpPr>
          <p:spPr>
            <a:xfrm>
              <a:off x="4145654" y="4367987"/>
              <a:ext cx="1268820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521BD5-0B1C-3511-B856-56AF6A1771AC}"/>
                </a:ext>
              </a:extLst>
            </p:cNvPr>
            <p:cNvSpPr txBox="1"/>
            <p:nvPr/>
          </p:nvSpPr>
          <p:spPr>
            <a:xfrm>
              <a:off x="5991128" y="4362684"/>
              <a:ext cx="900193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10x10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654C1B-F960-C97C-CD5B-2E4433A1867D}"/>
                </a:ext>
              </a:extLst>
            </p:cNvPr>
            <p:cNvSpPr txBox="1"/>
            <p:nvPr/>
          </p:nvSpPr>
          <p:spPr>
            <a:xfrm>
              <a:off x="7743010" y="4367987"/>
              <a:ext cx="67439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80B215-5EF1-731F-C2B4-01F7B7F22714}"/>
              </a:ext>
            </a:extLst>
          </p:cNvPr>
          <p:cNvGrpSpPr/>
          <p:nvPr/>
        </p:nvGrpSpPr>
        <p:grpSpPr>
          <a:xfrm>
            <a:off x="507213" y="3335309"/>
            <a:ext cx="8359279" cy="371380"/>
            <a:chOff x="2133643" y="5407128"/>
            <a:chExt cx="8359279" cy="3713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A4EEE0-7581-DFAA-B7C0-50C1943FE656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D3FBD95-6206-325B-2E20-418A01E82F83}"/>
                </a:ext>
              </a:extLst>
            </p:cNvPr>
            <p:cNvSpPr txBox="1"/>
            <p:nvPr/>
          </p:nvSpPr>
          <p:spPr>
            <a:xfrm>
              <a:off x="3930279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F6E2F30-60BC-6815-24F8-02F6C9CB420B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3%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D168AA5-7D0D-2134-E50F-9CA0283D211C}"/>
                </a:ext>
              </a:extLst>
            </p:cNvPr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100x15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E33B03F-FD46-E66A-10C5-E79691137CFC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1500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570FEF-6FDB-A23C-CACE-ECE63A12CAAC}"/>
              </a:ext>
            </a:extLst>
          </p:cNvPr>
          <p:cNvGrpSpPr/>
          <p:nvPr/>
        </p:nvGrpSpPr>
        <p:grpSpPr>
          <a:xfrm>
            <a:off x="507213" y="3762083"/>
            <a:ext cx="8359279" cy="371380"/>
            <a:chOff x="2133643" y="5407128"/>
            <a:chExt cx="8359279" cy="3713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01311A-49DE-D8A5-E000-E077520E946B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FF309E-9664-5B45-CC59-9FCBC66CA2C1}"/>
                </a:ext>
              </a:extLst>
            </p:cNvPr>
            <p:cNvSpPr txBox="1"/>
            <p:nvPr/>
          </p:nvSpPr>
          <p:spPr>
            <a:xfrm>
              <a:off x="3920754" y="5416744"/>
              <a:ext cx="75668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24D5AE-C73B-10DE-75A1-24B8CF1EDA8A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2.4%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9D7F507-DDFB-F60B-3C0F-C63B209409F3}"/>
                </a:ext>
              </a:extLst>
            </p:cNvPr>
            <p:cNvSpPr txBox="1"/>
            <p:nvPr/>
          </p:nvSpPr>
          <p:spPr>
            <a:xfrm>
              <a:off x="7591712" y="5424565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1000x12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1C6E54-C5B3-8AB0-8018-62594FF85C57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12000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F14430-C907-33F6-D2FC-1DBEB028F4DF}"/>
              </a:ext>
            </a:extLst>
          </p:cNvPr>
          <p:cNvGrpSpPr/>
          <p:nvPr/>
        </p:nvGrpSpPr>
        <p:grpSpPr>
          <a:xfrm>
            <a:off x="507213" y="4179332"/>
            <a:ext cx="8359279" cy="371380"/>
            <a:chOff x="2133643" y="5407128"/>
            <a:chExt cx="8359279" cy="37138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2CBE92-4090-DC3F-9181-FA5E385D7F9A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624274-867E-42F9-E84E-22398DEB3BEC}"/>
                </a:ext>
              </a:extLst>
            </p:cNvPr>
            <p:cNvSpPr txBox="1"/>
            <p:nvPr/>
          </p:nvSpPr>
          <p:spPr>
            <a:xfrm>
              <a:off x="3911229" y="5416744"/>
              <a:ext cx="10825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DDC1A13-EF71-5366-B4CD-900409BF7A61}"/>
                </a:ext>
              </a:extLst>
            </p:cNvPr>
            <p:cNvSpPr txBox="1"/>
            <p:nvPr/>
          </p:nvSpPr>
          <p:spPr>
            <a:xfrm>
              <a:off x="5772084" y="5407128"/>
              <a:ext cx="126882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2%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689A03-9DE8-2DD6-82C5-4C27BDF3A267}"/>
                </a:ext>
              </a:extLst>
            </p:cNvPr>
            <p:cNvSpPr txBox="1"/>
            <p:nvPr/>
          </p:nvSpPr>
          <p:spPr>
            <a:xfrm>
              <a:off x="7591712" y="5424565"/>
              <a:ext cx="139002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10000x10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9AA30D-8353-240D-3AB9-508798BAFE8C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7A4E57-420F-3503-653E-AB5369F0DA2D}"/>
              </a:ext>
            </a:extLst>
          </p:cNvPr>
          <p:cNvGrpSpPr/>
          <p:nvPr/>
        </p:nvGrpSpPr>
        <p:grpSpPr>
          <a:xfrm>
            <a:off x="507213" y="4604901"/>
            <a:ext cx="8359279" cy="371380"/>
            <a:chOff x="2133643" y="5407128"/>
            <a:chExt cx="8359279" cy="3713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2C77BC-64AB-7FD0-47FA-D60CDFAD9044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7583B7-DDFA-5D4F-EB11-40FF49B36E77}"/>
                </a:ext>
              </a:extLst>
            </p:cNvPr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3E74A5-E9B1-D3BF-8493-9FE78780D07E}"/>
                </a:ext>
              </a:extLst>
            </p:cNvPr>
            <p:cNvSpPr txBox="1"/>
            <p:nvPr/>
          </p:nvSpPr>
          <p:spPr>
            <a:xfrm>
              <a:off x="5772084" y="5407128"/>
              <a:ext cx="9009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1.8%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59EAA8-8955-6284-4EE0-43A04E36C25C}"/>
                </a:ext>
              </a:extLst>
            </p:cNvPr>
            <p:cNvSpPr txBox="1"/>
            <p:nvPr/>
          </p:nvSpPr>
          <p:spPr>
            <a:xfrm>
              <a:off x="7591712" y="5424565"/>
              <a:ext cx="14711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100000x9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F1C245-02B2-066B-4D4A-FA2574AD6866}"/>
                </a:ext>
              </a:extLst>
            </p:cNvPr>
            <p:cNvSpPr txBox="1"/>
            <p:nvPr/>
          </p:nvSpPr>
          <p:spPr>
            <a:xfrm>
              <a:off x="9373486" y="5407128"/>
              <a:ext cx="11194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900000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739202-A999-90ED-358C-6D06D4AB9145}"/>
              </a:ext>
            </a:extLst>
          </p:cNvPr>
          <p:cNvGrpSpPr/>
          <p:nvPr/>
        </p:nvGrpSpPr>
        <p:grpSpPr>
          <a:xfrm>
            <a:off x="507213" y="5008274"/>
            <a:ext cx="8522105" cy="371380"/>
            <a:chOff x="2133643" y="5407128"/>
            <a:chExt cx="8522105" cy="3713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86590E-22E7-3236-707C-4E936848018B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C98545-D9D4-044D-E20C-ADD45E43A9CC}"/>
                </a:ext>
              </a:extLst>
            </p:cNvPr>
            <p:cNvSpPr txBox="1"/>
            <p:nvPr/>
          </p:nvSpPr>
          <p:spPr>
            <a:xfrm>
              <a:off x="3882654" y="5416744"/>
              <a:ext cx="11324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33FE67-99CF-174A-422F-80251462E127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1.6%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C5EFE8-A07F-281F-8384-FEFE086A8B7A}"/>
                </a:ext>
              </a:extLst>
            </p:cNvPr>
            <p:cNvSpPr txBox="1"/>
            <p:nvPr/>
          </p:nvSpPr>
          <p:spPr>
            <a:xfrm>
              <a:off x="7591712" y="5424565"/>
              <a:ext cx="15473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1000000x8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10C84AF-7E60-B0A5-5F86-97CF2AB08179}"/>
                </a:ext>
              </a:extLst>
            </p:cNvPr>
            <p:cNvSpPr txBox="1"/>
            <p:nvPr/>
          </p:nvSpPr>
          <p:spPr>
            <a:xfrm>
              <a:off x="9373486" y="5407128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8000000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14473C-1AED-4D0E-0FC5-6FCC907B3968}"/>
              </a:ext>
            </a:extLst>
          </p:cNvPr>
          <p:cNvGrpSpPr/>
          <p:nvPr/>
        </p:nvGrpSpPr>
        <p:grpSpPr>
          <a:xfrm>
            <a:off x="507213" y="5429175"/>
            <a:ext cx="8715179" cy="371380"/>
            <a:chOff x="2133643" y="5407128"/>
            <a:chExt cx="8715179" cy="3713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303C1C-B4D4-0491-9BFE-06BC6241567E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956D98-775D-4EDF-5A44-25EC09E2AF9F}"/>
                </a:ext>
              </a:extLst>
            </p:cNvPr>
            <p:cNvSpPr txBox="1"/>
            <p:nvPr/>
          </p:nvSpPr>
          <p:spPr>
            <a:xfrm>
              <a:off x="3854079" y="5416744"/>
              <a:ext cx="129388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4A0BCC-3AE3-E8C7-7F37-F10B0FB029B0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B3FDB8-4F0E-D10F-5F06-B3058E8450DD}"/>
                </a:ext>
              </a:extLst>
            </p:cNvPr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66CBC0-C193-956A-3F9C-D7BAE2792D31}"/>
                </a:ext>
              </a:extLst>
            </p:cNvPr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50000000</a:t>
              </a:r>
            </a:p>
          </p:txBody>
        </p:sp>
      </p:grpSp>
      <p:sp>
        <p:nvSpPr>
          <p:cNvPr id="69" name="Notched Right Arrow 68">
            <a:extLst>
              <a:ext uri="{FF2B5EF4-FFF2-40B4-BE49-F238E27FC236}">
                <a16:creationId xmlns:a16="http://schemas.microsoft.com/office/drawing/2014/main" id="{B893B21D-0620-4DA9-3483-A5EAB7961B54}"/>
              </a:ext>
            </a:extLst>
          </p:cNvPr>
          <p:cNvSpPr/>
          <p:nvPr/>
        </p:nvSpPr>
        <p:spPr>
          <a:xfrm>
            <a:off x="25401" y="6509988"/>
            <a:ext cx="1498600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Notched Right Arrow 69">
            <a:extLst>
              <a:ext uri="{FF2B5EF4-FFF2-40B4-BE49-F238E27FC236}">
                <a16:creationId xmlns:a16="http://schemas.microsoft.com/office/drawing/2014/main" id="{483A4C21-6926-55C2-B92C-89712DD2D4FC}"/>
              </a:ext>
            </a:extLst>
          </p:cNvPr>
          <p:cNvSpPr/>
          <p:nvPr/>
        </p:nvSpPr>
        <p:spPr>
          <a:xfrm flipH="1">
            <a:off x="8554531" y="6509988"/>
            <a:ext cx="1467141" cy="18466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5093F-3090-A490-3AD8-37070BFE5462}"/>
              </a:ext>
            </a:extLst>
          </p:cNvPr>
          <p:cNvSpPr txBox="1"/>
          <p:nvPr/>
        </p:nvSpPr>
        <p:spPr>
          <a:xfrm>
            <a:off x="4035883" y="1816811"/>
            <a:ext cx="3277822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500x8% = 40TK;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BEEF6-B5D3-ADE4-215A-92227A9984F3}"/>
              </a:ext>
            </a:extLst>
          </p:cNvPr>
          <p:cNvSpPr txBox="1"/>
          <p:nvPr/>
        </p:nvSpPr>
        <p:spPr>
          <a:xfrm>
            <a:off x="7157634" y="1835861"/>
            <a:ext cx="2615024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200" b="1" dirty="0">
                <a:ln/>
                <a:solidFill>
                  <a:schemeClr val="accent3"/>
                </a:solidFill>
              </a:rPr>
              <a:t>10x40= 400TK.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8C82F46-835D-44BA-229B-D0A7FC61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" y="1116391"/>
            <a:ext cx="1950889" cy="615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962DEA-8AAB-96CD-FD77-F4A79DCEA6C3}"/>
              </a:ext>
            </a:extLst>
          </p:cNvPr>
          <p:cNvSpPr/>
          <p:nvPr/>
        </p:nvSpPr>
        <p:spPr>
          <a:xfrm>
            <a:off x="5130698" y="6417655"/>
            <a:ext cx="2969146" cy="36933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Team:11-30=0.3%=1.5TK.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748F51-9339-3588-DBBF-33B1418DD007}"/>
              </a:ext>
            </a:extLst>
          </p:cNvPr>
          <p:cNvGrpSpPr/>
          <p:nvPr/>
        </p:nvGrpSpPr>
        <p:grpSpPr>
          <a:xfrm>
            <a:off x="516738" y="5819700"/>
            <a:ext cx="8715179" cy="371380"/>
            <a:chOff x="2133643" y="5407128"/>
            <a:chExt cx="8715179" cy="3713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38885B-B8EB-985B-2332-D1DB57A00AF2}"/>
                </a:ext>
              </a:extLst>
            </p:cNvPr>
            <p:cNvSpPr txBox="1"/>
            <p:nvPr/>
          </p:nvSpPr>
          <p:spPr>
            <a:xfrm>
              <a:off x="2133643" y="5424565"/>
              <a:ext cx="12822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Team-08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C045DF-4844-DB83-7DCF-A2D6ED45CC14}"/>
                </a:ext>
              </a:extLst>
            </p:cNvPr>
            <p:cNvSpPr txBox="1"/>
            <p:nvPr/>
          </p:nvSpPr>
          <p:spPr>
            <a:xfrm>
              <a:off x="3854079" y="5416744"/>
              <a:ext cx="145852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7AE012-4AF8-7CD2-813D-33132E22645A}"/>
                </a:ext>
              </a:extLst>
            </p:cNvPr>
            <p:cNvSpPr txBox="1"/>
            <p:nvPr/>
          </p:nvSpPr>
          <p:spPr>
            <a:xfrm>
              <a:off x="5772084" y="5407128"/>
              <a:ext cx="11572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1AB448C-77A9-6E11-4456-A7910D43BED3}"/>
                </a:ext>
              </a:extLst>
            </p:cNvPr>
            <p:cNvSpPr txBox="1"/>
            <p:nvPr/>
          </p:nvSpPr>
          <p:spPr>
            <a:xfrm>
              <a:off x="7591711" y="5424565"/>
              <a:ext cx="168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10000000x5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CEEE087-7671-2BFA-306D-67120DEAB798}"/>
                </a:ext>
              </a:extLst>
            </p:cNvPr>
            <p:cNvSpPr txBox="1"/>
            <p:nvPr/>
          </p:nvSpPr>
          <p:spPr>
            <a:xfrm>
              <a:off x="9373485" y="5407128"/>
              <a:ext cx="147533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500000000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E6915C01-8800-EF23-A199-6B82690CD019}"/>
              </a:ext>
            </a:extLst>
          </p:cNvPr>
          <p:cNvSpPr/>
          <p:nvPr/>
        </p:nvSpPr>
        <p:spPr>
          <a:xfrm>
            <a:off x="343342" y="239223"/>
            <a:ext cx="4990658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COURSE # 500 BDT</a:t>
            </a:r>
          </a:p>
        </p:txBody>
      </p:sp>
    </p:spTree>
    <p:extLst>
      <p:ext uri="{BB962C8B-B14F-4D97-AF65-F5344CB8AC3E}">
        <p14:creationId xmlns:p14="http://schemas.microsoft.com/office/powerpoint/2010/main" val="28126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8" grpId="0" animBg="1"/>
      <p:bldP spid="3" grpId="0" animBg="1"/>
      <p:bldP spid="12" grpId="0"/>
      <p:bldP spid="69" grpId="0" animBg="1"/>
      <p:bldP spid="70" grpId="0" animBg="1"/>
      <p:bldP spid="2" grpId="0" animBg="1"/>
      <p:bldP spid="5" grpId="0" animBg="1"/>
      <p:bldP spid="7" grpId="0" animBg="1"/>
      <p:bldP spid="7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1EA79-2DD2-5C68-69BC-8F72A801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630649-790B-7BFB-6C9D-1ED5AA20F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1" b="37018"/>
          <a:stretch/>
        </p:blipFill>
        <p:spPr>
          <a:xfrm>
            <a:off x="5251450" y="0"/>
            <a:ext cx="4279900" cy="12001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91CC51-686C-CC6C-7600-C80A16375874}"/>
              </a:ext>
            </a:extLst>
          </p:cNvPr>
          <p:cNvGrpSpPr/>
          <p:nvPr/>
        </p:nvGrpSpPr>
        <p:grpSpPr>
          <a:xfrm>
            <a:off x="0" y="3705196"/>
            <a:ext cx="3937875" cy="772205"/>
            <a:chOff x="0" y="1954768"/>
            <a:chExt cx="1670050" cy="369332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200FD2-0F1D-DF16-585A-8BB2FE066256}"/>
                </a:ext>
              </a:extLst>
            </p:cNvPr>
            <p:cNvSpPr/>
            <p:nvPr/>
          </p:nvSpPr>
          <p:spPr>
            <a:xfrm>
              <a:off x="0" y="1954768"/>
              <a:ext cx="1612900" cy="369332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33EE85-DF8D-3A13-4EFE-807F05EABF0F}"/>
                </a:ext>
              </a:extLst>
            </p:cNvPr>
            <p:cNvSpPr txBox="1"/>
            <p:nvPr/>
          </p:nvSpPr>
          <p:spPr>
            <a:xfrm>
              <a:off x="57150" y="1954768"/>
              <a:ext cx="1612900" cy="3091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RANK POINT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98622-E1D0-E6B5-02CD-4EEC7D3C9A44}"/>
              </a:ext>
            </a:extLst>
          </p:cNvPr>
          <p:cNvGrpSpPr/>
          <p:nvPr/>
        </p:nvGrpSpPr>
        <p:grpSpPr>
          <a:xfrm>
            <a:off x="5618984" y="1739815"/>
            <a:ext cx="2200712" cy="1200150"/>
            <a:chOff x="2743454" y="2373777"/>
            <a:chExt cx="2702560" cy="1733988"/>
          </a:xfrm>
        </p:grpSpPr>
        <p:sp>
          <p:nvSpPr>
            <p:cNvPr id="19" name="Flowchart: Off-page Connector 18">
              <a:extLst>
                <a:ext uri="{FF2B5EF4-FFF2-40B4-BE49-F238E27FC236}">
                  <a16:creationId xmlns:a16="http://schemas.microsoft.com/office/drawing/2014/main" id="{090E2C0D-1094-5A10-3D4D-81308857E006}"/>
                </a:ext>
              </a:extLst>
            </p:cNvPr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157F0D-870B-9849-1ECD-7D8E5F863D3E}"/>
                </a:ext>
              </a:extLst>
            </p:cNvPr>
            <p:cNvSpPr txBox="1"/>
            <p:nvPr/>
          </p:nvSpPr>
          <p:spPr>
            <a:xfrm>
              <a:off x="2848101" y="2640604"/>
              <a:ext cx="2493264" cy="120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Course 1500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Point # 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699011-67DB-FD8C-2B8F-3A3DAAF56442}"/>
              </a:ext>
            </a:extLst>
          </p:cNvPr>
          <p:cNvSpPr txBox="1"/>
          <p:nvPr/>
        </p:nvSpPr>
        <p:spPr>
          <a:xfrm>
            <a:off x="6037575" y="4183384"/>
            <a:ext cx="1865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ONLINE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system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38E16-5719-6D32-1B97-2AD0B67C135A}"/>
              </a:ext>
            </a:extLst>
          </p:cNvPr>
          <p:cNvGrpSpPr/>
          <p:nvPr/>
        </p:nvGrpSpPr>
        <p:grpSpPr>
          <a:xfrm>
            <a:off x="5624240" y="3342633"/>
            <a:ext cx="2200712" cy="1200150"/>
            <a:chOff x="2743454" y="2373777"/>
            <a:chExt cx="2702560" cy="1733988"/>
          </a:xfrm>
        </p:grpSpPr>
        <p:sp>
          <p:nvSpPr>
            <p:cNvPr id="15" name="Flowchart: Off-page Connector 14">
              <a:extLst>
                <a:ext uri="{FF2B5EF4-FFF2-40B4-BE49-F238E27FC236}">
                  <a16:creationId xmlns:a16="http://schemas.microsoft.com/office/drawing/2014/main" id="{2EAD810D-284F-BF45-E17E-B212BA3C2425}"/>
                </a:ext>
              </a:extLst>
            </p:cNvPr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2D2414-A057-52AC-1CB6-0523C9C77177}"/>
                </a:ext>
              </a:extLst>
            </p:cNvPr>
            <p:cNvSpPr txBox="1"/>
            <p:nvPr/>
          </p:nvSpPr>
          <p:spPr>
            <a:xfrm>
              <a:off x="2848101" y="2640604"/>
              <a:ext cx="2493264" cy="120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Course 1000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Point # 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748A91-B1E0-E146-0B0B-866B897DF1F4}"/>
              </a:ext>
            </a:extLst>
          </p:cNvPr>
          <p:cNvGrpSpPr/>
          <p:nvPr/>
        </p:nvGrpSpPr>
        <p:grpSpPr>
          <a:xfrm>
            <a:off x="5634753" y="4971735"/>
            <a:ext cx="2200712" cy="1200150"/>
            <a:chOff x="2743454" y="2373777"/>
            <a:chExt cx="2702560" cy="1733988"/>
          </a:xfrm>
        </p:grpSpPr>
        <p:sp>
          <p:nvSpPr>
            <p:cNvPr id="26" name="Flowchart: Off-page Connector 25">
              <a:extLst>
                <a:ext uri="{FF2B5EF4-FFF2-40B4-BE49-F238E27FC236}">
                  <a16:creationId xmlns:a16="http://schemas.microsoft.com/office/drawing/2014/main" id="{83A01BC8-5830-C262-0138-EFDB45894F88}"/>
                </a:ext>
              </a:extLst>
            </p:cNvPr>
            <p:cNvSpPr/>
            <p:nvPr/>
          </p:nvSpPr>
          <p:spPr>
            <a:xfrm rot="10800000">
              <a:off x="2743454" y="2373777"/>
              <a:ext cx="2702560" cy="1733988"/>
            </a:xfrm>
            <a:prstGeom prst="flowChartOffpageConnector">
              <a:avLst/>
            </a:prstGeom>
            <a:solidFill>
              <a:schemeClr val="tx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5246A-9A23-9110-6706-1FBCA169936E}"/>
                </a:ext>
              </a:extLst>
            </p:cNvPr>
            <p:cNvSpPr txBox="1"/>
            <p:nvPr/>
          </p:nvSpPr>
          <p:spPr>
            <a:xfrm>
              <a:off x="2848101" y="2640604"/>
              <a:ext cx="2493264" cy="120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Course 500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Point # 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6E92B6-15B8-B9AB-140B-EBB2CB3F3E53}"/>
              </a:ext>
            </a:extLst>
          </p:cNvPr>
          <p:cNvGrpSpPr/>
          <p:nvPr/>
        </p:nvGrpSpPr>
        <p:grpSpPr>
          <a:xfrm>
            <a:off x="4441248" y="2364827"/>
            <a:ext cx="982720" cy="3520965"/>
            <a:chOff x="4441248" y="2364827"/>
            <a:chExt cx="982720" cy="35209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877FD12-91C1-6BEB-F306-43A6331AEE04}"/>
                </a:ext>
              </a:extLst>
            </p:cNvPr>
            <p:cNvGrpSpPr/>
            <p:nvPr/>
          </p:nvGrpSpPr>
          <p:grpSpPr>
            <a:xfrm>
              <a:off x="4441248" y="2364827"/>
              <a:ext cx="966951" cy="3520965"/>
              <a:chOff x="4441248" y="2512347"/>
              <a:chExt cx="966951" cy="237617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B01651D-1CBA-7CAD-048B-3A0812914D0A}"/>
                  </a:ext>
                </a:extLst>
              </p:cNvPr>
              <p:cNvCxnSpPr/>
              <p:nvPr/>
            </p:nvCxnSpPr>
            <p:spPr>
              <a:xfrm>
                <a:off x="4469062" y="2607906"/>
                <a:ext cx="0" cy="2175642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8511BC53-B822-2080-7032-F5CE88FBB429}"/>
                  </a:ext>
                </a:extLst>
              </p:cNvPr>
              <p:cNvSpPr/>
              <p:nvPr/>
            </p:nvSpPr>
            <p:spPr>
              <a:xfrm>
                <a:off x="4441248" y="2512347"/>
                <a:ext cx="966951" cy="20995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20CF4B91-4C2A-46AB-24C0-A4EC9E6266B4}"/>
                  </a:ext>
                </a:extLst>
              </p:cNvPr>
              <p:cNvSpPr/>
              <p:nvPr/>
            </p:nvSpPr>
            <p:spPr>
              <a:xfrm>
                <a:off x="4441248" y="4678570"/>
                <a:ext cx="966951" cy="20995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ight Arrow 15">
              <a:extLst>
                <a:ext uri="{FF2B5EF4-FFF2-40B4-BE49-F238E27FC236}">
                  <a16:creationId xmlns:a16="http://schemas.microsoft.com/office/drawing/2014/main" id="{8ED05403-A67B-2549-E7C4-144C4375F500}"/>
                </a:ext>
              </a:extLst>
            </p:cNvPr>
            <p:cNvSpPr/>
            <p:nvPr/>
          </p:nvSpPr>
          <p:spPr>
            <a:xfrm>
              <a:off x="4457017" y="3866753"/>
              <a:ext cx="966951" cy="3111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0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edefined Process 25"/>
          <p:cNvSpPr/>
          <p:nvPr/>
        </p:nvSpPr>
        <p:spPr>
          <a:xfrm>
            <a:off x="1556" y="0"/>
            <a:ext cx="2252095" cy="6858000"/>
          </a:xfrm>
          <a:prstGeom prst="flowChartPredefinedProcess">
            <a:avLst/>
          </a:prstGeom>
          <a:solidFill>
            <a:srgbClr val="FFFF0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7955243" y="51429"/>
            <a:ext cx="4279763" cy="14022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98985" y="6041026"/>
            <a:ext cx="7498351" cy="721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872448" y="2715731"/>
            <a:ext cx="31027" cy="3326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38913" y="5854112"/>
            <a:ext cx="2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>
            <a:off x="2791774" y="483423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2780847" y="4192431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2789071" y="29888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11643" y="47221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06501" y="3493725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501" y="2911731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29226" y="3667443"/>
            <a:ext cx="213624" cy="23831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19552" y="2715731"/>
            <a:ext cx="272239" cy="3375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476675" y="4191421"/>
            <a:ext cx="161322" cy="1838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89626" y="4925839"/>
            <a:ext cx="161322" cy="1130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39132" y="5430977"/>
            <a:ext cx="179699" cy="625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64655" y="5430977"/>
            <a:ext cx="198857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57531" y="5430977"/>
            <a:ext cx="194609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961220" y="5430977"/>
            <a:ext cx="183540" cy="656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872448" y="6041805"/>
            <a:ext cx="7913467" cy="824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661333" y="3366046"/>
            <a:ext cx="73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66310" y="3852867"/>
            <a:ext cx="70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1.33%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24654" y="4565064"/>
            <a:ext cx="7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0.67%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40150" y="5144925"/>
            <a:ext cx="79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0.33%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73455" y="5134364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0.33%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60376" y="5151762"/>
            <a:ext cx="77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0.33%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865106" y="5162939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0.33%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259136" y="2355740"/>
            <a:ext cx="47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3%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79062" y="6178366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(JC)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318720" y="6174534"/>
            <a:ext cx="5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(C)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942371" y="6174534"/>
            <a:ext cx="58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(SC)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657461" y="6174534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(EC)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38634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(PC)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09617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(LC)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06354" y="6184592"/>
            <a:ext cx="69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(GC)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056435" y="6168206"/>
            <a:ext cx="148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(Incentives)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733482" y="2691577"/>
            <a:ext cx="2037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(Junior Captain)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749506" y="4614867"/>
            <a:ext cx="234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(Legendary Captain)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709241" y="2315621"/>
            <a:ext cx="204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0000"/>
                </a:solidFill>
              </a:rPr>
              <a:t>(Rising Captain)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733482" y="3055750"/>
            <a:ext cx="153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(Captain)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722615" y="3413794"/>
            <a:ext cx="217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</a:rPr>
              <a:t>(Senior Captain)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733482" y="3800293"/>
            <a:ext cx="189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(Elite Captain)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733482" y="4204589"/>
            <a:ext cx="18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(Prime Captain)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737418" y="5228508"/>
            <a:ext cx="201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(Galaxy Captain)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739192" y="5606933"/>
            <a:ext cx="21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(Crown Captain)</a:t>
            </a:r>
          </a:p>
        </p:txBody>
      </p:sp>
      <p:cxnSp>
        <p:nvCxnSpPr>
          <p:cNvPr id="160" name="Straight Connector 159"/>
          <p:cNvCxnSpPr>
            <a:cxnSpLocks/>
            <a:stCxn id="144" idx="1"/>
          </p:cNvCxnSpPr>
          <p:nvPr/>
        </p:nvCxnSpPr>
        <p:spPr>
          <a:xfrm>
            <a:off x="9709241" y="2515676"/>
            <a:ext cx="65415" cy="3578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7669" y="481260"/>
            <a:ext cx="148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(3-RC)=JC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986" y="1249666"/>
            <a:ext cx="15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(3-JC)=C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786531" y="94918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ight Arrow 79"/>
          <p:cNvSpPr/>
          <p:nvPr/>
        </p:nvSpPr>
        <p:spPr>
          <a:xfrm rot="5400000">
            <a:off x="786531" y="266789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5400000">
            <a:off x="771425" y="1798504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TextBox 81"/>
          <p:cNvSpPr txBox="1"/>
          <p:nvPr/>
        </p:nvSpPr>
        <p:spPr>
          <a:xfrm>
            <a:off x="354986" y="2967729"/>
            <a:ext cx="148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(3-SC)=EC</a:t>
            </a:r>
          </a:p>
        </p:txBody>
      </p:sp>
      <p:sp>
        <p:nvSpPr>
          <p:cNvPr id="84" name="Right Arrow 83"/>
          <p:cNvSpPr/>
          <p:nvPr/>
        </p:nvSpPr>
        <p:spPr>
          <a:xfrm rot="5400000">
            <a:off x="771425" y="5197721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ight Arrow 84"/>
          <p:cNvSpPr/>
          <p:nvPr/>
        </p:nvSpPr>
        <p:spPr>
          <a:xfrm rot="5400000">
            <a:off x="791752" y="604566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ight Arrow 85"/>
          <p:cNvSpPr/>
          <p:nvPr/>
        </p:nvSpPr>
        <p:spPr>
          <a:xfrm rot="5400000">
            <a:off x="786530" y="352694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309656" y="2104442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(3-C)=SC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9656" y="3817667"/>
            <a:ext cx="152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(3-EC)=PC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4550" y="4638167"/>
            <a:ext cx="156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(3-PC)=LC</a:t>
            </a:r>
          </a:p>
        </p:txBody>
      </p:sp>
      <p:sp>
        <p:nvSpPr>
          <p:cNvPr id="90" name="Right Arrow 89"/>
          <p:cNvSpPr/>
          <p:nvPr/>
        </p:nvSpPr>
        <p:spPr>
          <a:xfrm rot="5400000">
            <a:off x="771425" y="4366062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309656" y="5497716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(3-LC)=GC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0042" y="6338623"/>
            <a:ext cx="15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(3-GC)=CC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56" y="70138"/>
            <a:ext cx="4822692" cy="370700"/>
            <a:chOff x="2886209" y="956851"/>
            <a:chExt cx="4069371" cy="323258"/>
          </a:xfrm>
        </p:grpSpPr>
        <p:sp>
          <p:nvSpPr>
            <p:cNvPr id="29" name="Rectangle 28"/>
            <p:cNvSpPr/>
            <p:nvPr/>
          </p:nvSpPr>
          <p:spPr>
            <a:xfrm>
              <a:off x="2886209" y="964119"/>
              <a:ext cx="4069371" cy="31599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6209" y="956851"/>
              <a:ext cx="4034116" cy="32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Rank Point = 150 = (RC) = 3.33% = 50TK.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E19A9-7944-D287-2683-E0AF4C6E9972}"/>
              </a:ext>
            </a:extLst>
          </p:cNvPr>
          <p:cNvGrpSpPr/>
          <p:nvPr/>
        </p:nvGrpSpPr>
        <p:grpSpPr>
          <a:xfrm>
            <a:off x="4156759" y="652326"/>
            <a:ext cx="3015566" cy="584775"/>
            <a:chOff x="5094064" y="63354"/>
            <a:chExt cx="3015566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B4F764-8A09-64FA-049F-4440DB2970AB}"/>
                </a:ext>
              </a:extLst>
            </p:cNvPr>
            <p:cNvSpPr/>
            <p:nvPr/>
          </p:nvSpPr>
          <p:spPr>
            <a:xfrm>
              <a:off x="5094064" y="183244"/>
              <a:ext cx="1643014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Rank Royalty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07F5F8-A682-A499-3C4F-1C9D003835ED}"/>
                </a:ext>
              </a:extLst>
            </p:cNvPr>
            <p:cNvSpPr/>
            <p:nvPr/>
          </p:nvSpPr>
          <p:spPr>
            <a:xfrm>
              <a:off x="6682986" y="63354"/>
              <a:ext cx="1426644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9%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E56A4-F6C8-00BE-9251-C3D1ED441822}"/>
              </a:ext>
            </a:extLst>
          </p:cNvPr>
          <p:cNvGrpSpPr/>
          <p:nvPr/>
        </p:nvGrpSpPr>
        <p:grpSpPr>
          <a:xfrm>
            <a:off x="4185334" y="1357176"/>
            <a:ext cx="2786322" cy="584775"/>
            <a:chOff x="5094064" y="63354"/>
            <a:chExt cx="2786322" cy="5847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A65A26-51DC-1048-44B4-3D1055134FB8}"/>
                </a:ext>
              </a:extLst>
            </p:cNvPr>
            <p:cNvSpPr/>
            <p:nvPr/>
          </p:nvSpPr>
          <p:spPr>
            <a:xfrm>
              <a:off x="5094064" y="183244"/>
              <a:ext cx="1340623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Incentives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B0BB77-CA8F-673B-3114-2B135B3AEB54}"/>
                </a:ext>
              </a:extLst>
            </p:cNvPr>
            <p:cNvSpPr/>
            <p:nvPr/>
          </p:nvSpPr>
          <p:spPr>
            <a:xfrm>
              <a:off x="6682986" y="63354"/>
              <a:ext cx="1197400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3%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FB8787-302E-B13B-2A40-0EE59990F6FA}"/>
              </a:ext>
            </a:extLst>
          </p:cNvPr>
          <p:cNvCxnSpPr/>
          <p:nvPr/>
        </p:nvCxnSpPr>
        <p:spPr>
          <a:xfrm rot="5400000" flipH="1">
            <a:off x="2770021" y="26459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E9613D-2153-720F-867D-316545283F43}"/>
              </a:ext>
            </a:extLst>
          </p:cNvPr>
          <p:cNvSpPr txBox="1"/>
          <p:nvPr/>
        </p:nvSpPr>
        <p:spPr>
          <a:xfrm>
            <a:off x="2325551" y="2559306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284350-DB1C-DE36-C2C4-23F8B8B73F8A}"/>
              </a:ext>
            </a:extLst>
          </p:cNvPr>
          <p:cNvGrpSpPr/>
          <p:nvPr/>
        </p:nvGrpSpPr>
        <p:grpSpPr>
          <a:xfrm>
            <a:off x="2356577" y="689538"/>
            <a:ext cx="1756329" cy="570484"/>
            <a:chOff x="2243328" y="2657856"/>
            <a:chExt cx="3206496" cy="1133856"/>
          </a:xfrm>
        </p:grpSpPr>
        <p:sp>
          <p:nvSpPr>
            <p:cNvPr id="33" name="Horizontal Scroll 4">
              <a:extLst>
                <a:ext uri="{FF2B5EF4-FFF2-40B4-BE49-F238E27FC236}">
                  <a16:creationId xmlns:a16="http://schemas.microsoft.com/office/drawing/2014/main" id="{80E91DDE-D5E2-C9DA-FEC1-0DEB7477B619}"/>
                </a:ext>
              </a:extLst>
            </p:cNvPr>
            <p:cNvSpPr/>
            <p:nvPr/>
          </p:nvSpPr>
          <p:spPr>
            <a:xfrm>
              <a:off x="2243328" y="2657856"/>
              <a:ext cx="3206496" cy="1133856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C8A385-7ADE-021C-8A69-60205147B155}"/>
                </a:ext>
              </a:extLst>
            </p:cNvPr>
            <p:cNvSpPr txBox="1"/>
            <p:nvPr/>
          </p:nvSpPr>
          <p:spPr>
            <a:xfrm>
              <a:off x="2813285" y="2826856"/>
              <a:ext cx="2401824" cy="79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lgerian" panose="04020705040A02060702" pitchFamily="82" charset="0"/>
                </a:rPr>
                <a:t>REWARD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31F883-7540-EF05-C398-F9E006A4E813}"/>
              </a:ext>
            </a:extLst>
          </p:cNvPr>
          <p:cNvGrpSpPr/>
          <p:nvPr/>
        </p:nvGrpSpPr>
        <p:grpSpPr>
          <a:xfrm>
            <a:off x="6108187" y="2801087"/>
            <a:ext cx="3173619" cy="3813286"/>
            <a:chOff x="6108187" y="3306850"/>
            <a:chExt cx="3173619" cy="3240848"/>
          </a:xfrm>
        </p:grpSpPr>
        <p:sp>
          <p:nvSpPr>
            <p:cNvPr id="127" name="TextBox 126"/>
            <p:cNvSpPr txBox="1"/>
            <p:nvPr/>
          </p:nvSpPr>
          <p:spPr>
            <a:xfrm>
              <a:off x="8548479" y="5301592"/>
              <a:ext cx="733327" cy="28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0.33%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492363" y="6178366"/>
              <a:ext cx="63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(CC)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8FE75F-968C-B529-72CE-A12C02DEDF15}"/>
                </a:ext>
              </a:extLst>
            </p:cNvPr>
            <p:cNvGrpSpPr/>
            <p:nvPr/>
          </p:nvGrpSpPr>
          <p:grpSpPr>
            <a:xfrm>
              <a:off x="6108187" y="3306850"/>
              <a:ext cx="3083212" cy="2793286"/>
              <a:chOff x="6108187" y="3306850"/>
              <a:chExt cx="3083212" cy="279328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659005" y="5541947"/>
                <a:ext cx="272239" cy="55818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BED141D-49DA-4F65-C16F-82F1CCF8C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108187" y="3306850"/>
                <a:ext cx="3083212" cy="168100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74FBD-8945-DE38-5768-C784A1E066B0}"/>
              </a:ext>
            </a:extLst>
          </p:cNvPr>
          <p:cNvGrpSpPr/>
          <p:nvPr/>
        </p:nvGrpSpPr>
        <p:grpSpPr>
          <a:xfrm>
            <a:off x="2848710" y="1834774"/>
            <a:ext cx="1022536" cy="4804224"/>
            <a:chOff x="2848710" y="2784001"/>
            <a:chExt cx="1022536" cy="3751150"/>
          </a:xfrm>
        </p:grpSpPr>
        <p:sp>
          <p:nvSpPr>
            <p:cNvPr id="22" name="TextBox 21"/>
            <p:cNvSpPr txBox="1"/>
            <p:nvPr/>
          </p:nvSpPr>
          <p:spPr>
            <a:xfrm>
              <a:off x="2848710" y="6165819"/>
              <a:ext cx="584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(RC)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959078" y="3493873"/>
              <a:ext cx="866349" cy="26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3.33%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248868-908B-756D-4E4B-9A897C4611C3}"/>
                </a:ext>
              </a:extLst>
            </p:cNvPr>
            <p:cNvGrpSpPr/>
            <p:nvPr/>
          </p:nvGrpSpPr>
          <p:grpSpPr>
            <a:xfrm>
              <a:off x="2970685" y="2784001"/>
              <a:ext cx="900561" cy="3266622"/>
              <a:chOff x="2970685" y="2784001"/>
              <a:chExt cx="900561" cy="326662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62066" y="3729896"/>
                <a:ext cx="193128" cy="2320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36395D-8B82-EC27-2C5A-4F9553DAF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2970685" y="2784001"/>
                <a:ext cx="900561" cy="618351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3DDB2C-85FA-781A-7C76-6CD51CF4B7CD}"/>
              </a:ext>
            </a:extLst>
          </p:cNvPr>
          <p:cNvSpPr txBox="1"/>
          <p:nvPr/>
        </p:nvSpPr>
        <p:spPr>
          <a:xfrm>
            <a:off x="2387843" y="52936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44C7A8-2A91-59C1-893A-8876FEF8932D}"/>
              </a:ext>
            </a:extLst>
          </p:cNvPr>
          <p:cNvCxnSpPr/>
          <p:nvPr/>
        </p:nvCxnSpPr>
        <p:spPr>
          <a:xfrm rot="5400000" flipH="1">
            <a:off x="2801299" y="538668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C9F22-E0BA-7784-BD63-B893C49369D2}"/>
              </a:ext>
            </a:extLst>
          </p:cNvPr>
          <p:cNvCxnSpPr/>
          <p:nvPr/>
        </p:nvCxnSpPr>
        <p:spPr>
          <a:xfrm rot="5400000" flipH="1">
            <a:off x="2771322" y="3592356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4BE48-F607-3D31-51C4-3EE746763B62}"/>
              </a:ext>
            </a:extLst>
          </p:cNvPr>
          <p:cNvSpPr txBox="1"/>
          <p:nvPr/>
        </p:nvSpPr>
        <p:spPr>
          <a:xfrm>
            <a:off x="2316026" y="4112850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375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9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6" grpId="0"/>
      <p:bldP spid="48" grpId="0" animBg="1"/>
      <p:bldP spid="60" grpId="0" animBg="1"/>
      <p:bldP spid="78" grpId="0" animBg="1"/>
      <p:bldP spid="79" grpId="0" animBg="1"/>
      <p:bldP spid="99" grpId="0" animBg="1"/>
      <p:bldP spid="100" grpId="0" animBg="1"/>
      <p:bldP spid="101" grpId="0" animBg="1"/>
      <p:bldP spid="102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40" grpId="0"/>
      <p:bldP spid="146" grpId="0"/>
      <p:bldP spid="151" grpId="0"/>
      <p:bldP spid="144" grpId="0"/>
      <p:bldP spid="147" grpId="0"/>
      <p:bldP spid="148" grpId="0"/>
      <p:bldP spid="149" grpId="0"/>
      <p:bldP spid="150" grpId="0"/>
      <p:bldP spid="152" grpId="0"/>
      <p:bldP spid="154" grpId="0"/>
      <p:bldP spid="75" grpId="0"/>
      <p:bldP spid="76" grpId="0"/>
      <p:bldP spid="24" grpId="0" animBg="1"/>
      <p:bldP spid="80" grpId="0" animBg="1"/>
      <p:bldP spid="81" grpId="0" animBg="1"/>
      <p:bldP spid="82" grpId="0"/>
      <p:bldP spid="84" grpId="0" animBg="1"/>
      <p:bldP spid="85" grpId="0" animBg="1"/>
      <p:bldP spid="86" grpId="0" animBg="1"/>
      <p:bldP spid="87" grpId="0"/>
      <p:bldP spid="88" grpId="0"/>
      <p:bldP spid="90" grpId="0" animBg="1"/>
      <p:bldP spid="28" grpId="0"/>
      <p:bldP spid="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edefined Process 25"/>
          <p:cNvSpPr/>
          <p:nvPr/>
        </p:nvSpPr>
        <p:spPr>
          <a:xfrm>
            <a:off x="1556" y="0"/>
            <a:ext cx="2252095" cy="6858000"/>
          </a:xfrm>
          <a:prstGeom prst="flowChartPredefinedProcess">
            <a:avLst/>
          </a:prstGeom>
          <a:solidFill>
            <a:srgbClr val="FFFF0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7955243" y="51429"/>
            <a:ext cx="4279763" cy="14022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98985" y="6041026"/>
            <a:ext cx="7498351" cy="721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872448" y="2715731"/>
            <a:ext cx="31027" cy="3326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38913" y="5854112"/>
            <a:ext cx="2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>
            <a:off x="2791774" y="483423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2780847" y="4030506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2789071" y="29888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11643" y="47221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06501" y="3931875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501" y="2911731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61954" y="4114678"/>
            <a:ext cx="180895" cy="19359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19552" y="2715731"/>
            <a:ext cx="272239" cy="3375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451930" y="4900677"/>
            <a:ext cx="188222" cy="11553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12075" y="5401751"/>
            <a:ext cx="173451" cy="654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39132" y="5430977"/>
            <a:ext cx="179699" cy="625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564655" y="5430977"/>
            <a:ext cx="198857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57531" y="5430977"/>
            <a:ext cx="194609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961220" y="5430977"/>
            <a:ext cx="183540" cy="656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872448" y="6041805"/>
            <a:ext cx="7913467" cy="824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661333" y="3813721"/>
            <a:ext cx="73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366310" y="4624392"/>
            <a:ext cx="70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24654" y="5117514"/>
            <a:ext cx="7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40150" y="5144925"/>
            <a:ext cx="79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73455" y="5134364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60376" y="5151762"/>
            <a:ext cx="77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865106" y="5162939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0.5%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228408" y="2355740"/>
            <a:ext cx="505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2%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79062" y="6178366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(JC)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318720" y="6174534"/>
            <a:ext cx="5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(C)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942371" y="6174534"/>
            <a:ext cx="58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(SC)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657461" y="6174534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(EC)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38634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(PC)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09617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(LC)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06354" y="6184592"/>
            <a:ext cx="69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(GC)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056435" y="6168206"/>
            <a:ext cx="148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(Incentives)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733482" y="2691577"/>
            <a:ext cx="2037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(Junior Captain)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749506" y="4614867"/>
            <a:ext cx="234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(Legendary Captain)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709241" y="2315621"/>
            <a:ext cx="204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0000"/>
                </a:solidFill>
              </a:rPr>
              <a:t>(Rising Captain)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733482" y="3055750"/>
            <a:ext cx="153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(Captain)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722615" y="3413794"/>
            <a:ext cx="217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</a:rPr>
              <a:t>(Senior Captain)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733482" y="3800293"/>
            <a:ext cx="189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(Elite Captain)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733482" y="4204589"/>
            <a:ext cx="18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(Prime Captain)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737418" y="5228508"/>
            <a:ext cx="201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(Galaxy Captain)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739192" y="5606933"/>
            <a:ext cx="21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(Crown Captain)</a:t>
            </a:r>
          </a:p>
        </p:txBody>
      </p:sp>
      <p:cxnSp>
        <p:nvCxnSpPr>
          <p:cNvPr id="160" name="Straight Connector 159"/>
          <p:cNvCxnSpPr>
            <a:cxnSpLocks/>
            <a:stCxn id="144" idx="1"/>
          </p:cNvCxnSpPr>
          <p:nvPr/>
        </p:nvCxnSpPr>
        <p:spPr>
          <a:xfrm>
            <a:off x="9709241" y="2515676"/>
            <a:ext cx="65415" cy="3578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7669" y="481260"/>
            <a:ext cx="148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(3-RC)=JC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4986" y="1249666"/>
            <a:ext cx="15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(3-JC)=C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786531" y="94918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ight Arrow 79"/>
          <p:cNvSpPr/>
          <p:nvPr/>
        </p:nvSpPr>
        <p:spPr>
          <a:xfrm rot="5400000">
            <a:off x="786531" y="266789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5400000">
            <a:off x="771425" y="1798504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TextBox 81"/>
          <p:cNvSpPr txBox="1"/>
          <p:nvPr/>
        </p:nvSpPr>
        <p:spPr>
          <a:xfrm>
            <a:off x="354986" y="2967729"/>
            <a:ext cx="148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(3-SC)=EC</a:t>
            </a:r>
          </a:p>
        </p:txBody>
      </p:sp>
      <p:sp>
        <p:nvSpPr>
          <p:cNvPr id="84" name="Right Arrow 83"/>
          <p:cNvSpPr/>
          <p:nvPr/>
        </p:nvSpPr>
        <p:spPr>
          <a:xfrm rot="5400000">
            <a:off x="771425" y="5197721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ight Arrow 84"/>
          <p:cNvSpPr/>
          <p:nvPr/>
        </p:nvSpPr>
        <p:spPr>
          <a:xfrm rot="5400000">
            <a:off x="791752" y="604566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ight Arrow 85"/>
          <p:cNvSpPr/>
          <p:nvPr/>
        </p:nvSpPr>
        <p:spPr>
          <a:xfrm rot="5400000">
            <a:off x="786530" y="352694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TextBox 86"/>
          <p:cNvSpPr txBox="1"/>
          <p:nvPr/>
        </p:nvSpPr>
        <p:spPr>
          <a:xfrm>
            <a:off x="309656" y="2104442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(3-C)=SC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9656" y="3817667"/>
            <a:ext cx="152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(3-EC)=PC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4550" y="4638167"/>
            <a:ext cx="156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(3-PC)=LC</a:t>
            </a:r>
          </a:p>
        </p:txBody>
      </p:sp>
      <p:sp>
        <p:nvSpPr>
          <p:cNvPr id="90" name="Right Arrow 89"/>
          <p:cNvSpPr/>
          <p:nvPr/>
        </p:nvSpPr>
        <p:spPr>
          <a:xfrm rot="5400000">
            <a:off x="771425" y="4366062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2" name="TextBox 91"/>
          <p:cNvSpPr txBox="1"/>
          <p:nvPr/>
        </p:nvSpPr>
        <p:spPr>
          <a:xfrm>
            <a:off x="309656" y="5497716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(3-LC)=GC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0042" y="6338623"/>
            <a:ext cx="15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(3-GC)=CC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56" y="70138"/>
            <a:ext cx="4317164" cy="370700"/>
            <a:chOff x="2886209" y="956851"/>
            <a:chExt cx="4069371" cy="323258"/>
          </a:xfrm>
        </p:grpSpPr>
        <p:sp>
          <p:nvSpPr>
            <p:cNvPr id="29" name="Rectangle 28"/>
            <p:cNvSpPr/>
            <p:nvPr/>
          </p:nvSpPr>
          <p:spPr>
            <a:xfrm>
              <a:off x="2886209" y="964119"/>
              <a:ext cx="4069371" cy="31599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86209" y="956851"/>
              <a:ext cx="4034116" cy="32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Rank Point =150 = (RC) = 2.5% = 25TK.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E19A9-7944-D287-2683-E0AF4C6E9972}"/>
              </a:ext>
            </a:extLst>
          </p:cNvPr>
          <p:cNvGrpSpPr/>
          <p:nvPr/>
        </p:nvGrpSpPr>
        <p:grpSpPr>
          <a:xfrm>
            <a:off x="4156759" y="652326"/>
            <a:ext cx="3015566" cy="584775"/>
            <a:chOff x="5094064" y="63354"/>
            <a:chExt cx="3015566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B4F764-8A09-64FA-049F-4440DB2970AB}"/>
                </a:ext>
              </a:extLst>
            </p:cNvPr>
            <p:cNvSpPr/>
            <p:nvPr/>
          </p:nvSpPr>
          <p:spPr>
            <a:xfrm>
              <a:off x="5094064" y="183244"/>
              <a:ext cx="1643014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Rank Royalty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07F5F8-A682-A499-3C4F-1C9D003835ED}"/>
                </a:ext>
              </a:extLst>
            </p:cNvPr>
            <p:cNvSpPr/>
            <p:nvPr/>
          </p:nvSpPr>
          <p:spPr>
            <a:xfrm>
              <a:off x="6682986" y="63354"/>
              <a:ext cx="1426644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8%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AE56A4-F6C8-00BE-9251-C3D1ED441822}"/>
              </a:ext>
            </a:extLst>
          </p:cNvPr>
          <p:cNvGrpSpPr/>
          <p:nvPr/>
        </p:nvGrpSpPr>
        <p:grpSpPr>
          <a:xfrm>
            <a:off x="4185334" y="1357176"/>
            <a:ext cx="2786322" cy="584775"/>
            <a:chOff x="5094064" y="63354"/>
            <a:chExt cx="2786322" cy="5847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A65A26-51DC-1048-44B4-3D1055134FB8}"/>
                </a:ext>
              </a:extLst>
            </p:cNvPr>
            <p:cNvSpPr/>
            <p:nvPr/>
          </p:nvSpPr>
          <p:spPr>
            <a:xfrm>
              <a:off x="5094064" y="183244"/>
              <a:ext cx="1340623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Incentives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B0BB77-CA8F-673B-3114-2B135B3AEB54}"/>
                </a:ext>
              </a:extLst>
            </p:cNvPr>
            <p:cNvSpPr/>
            <p:nvPr/>
          </p:nvSpPr>
          <p:spPr>
            <a:xfrm>
              <a:off x="6682986" y="63354"/>
              <a:ext cx="1197400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2%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FB8787-302E-B13B-2A40-0EE59990F6FA}"/>
              </a:ext>
            </a:extLst>
          </p:cNvPr>
          <p:cNvCxnSpPr/>
          <p:nvPr/>
        </p:nvCxnSpPr>
        <p:spPr>
          <a:xfrm rot="5400000" flipH="1">
            <a:off x="2770021" y="26459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E9613D-2153-720F-867D-316545283F43}"/>
              </a:ext>
            </a:extLst>
          </p:cNvPr>
          <p:cNvSpPr txBox="1"/>
          <p:nvPr/>
        </p:nvSpPr>
        <p:spPr>
          <a:xfrm>
            <a:off x="2325551" y="2559306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284350-DB1C-DE36-C2C4-23F8B8B73F8A}"/>
              </a:ext>
            </a:extLst>
          </p:cNvPr>
          <p:cNvGrpSpPr/>
          <p:nvPr/>
        </p:nvGrpSpPr>
        <p:grpSpPr>
          <a:xfrm>
            <a:off x="2356577" y="689538"/>
            <a:ext cx="1756329" cy="570484"/>
            <a:chOff x="2243328" y="2657856"/>
            <a:chExt cx="3206496" cy="1133856"/>
          </a:xfrm>
        </p:grpSpPr>
        <p:sp>
          <p:nvSpPr>
            <p:cNvPr id="33" name="Horizontal Scroll 4">
              <a:extLst>
                <a:ext uri="{FF2B5EF4-FFF2-40B4-BE49-F238E27FC236}">
                  <a16:creationId xmlns:a16="http://schemas.microsoft.com/office/drawing/2014/main" id="{80E91DDE-D5E2-C9DA-FEC1-0DEB7477B619}"/>
                </a:ext>
              </a:extLst>
            </p:cNvPr>
            <p:cNvSpPr/>
            <p:nvPr/>
          </p:nvSpPr>
          <p:spPr>
            <a:xfrm>
              <a:off x="2243328" y="2657856"/>
              <a:ext cx="3206496" cy="1133856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C8A385-7ADE-021C-8A69-60205147B155}"/>
                </a:ext>
              </a:extLst>
            </p:cNvPr>
            <p:cNvSpPr txBox="1"/>
            <p:nvPr/>
          </p:nvSpPr>
          <p:spPr>
            <a:xfrm>
              <a:off x="2813285" y="2826856"/>
              <a:ext cx="2401824" cy="79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lgerian" panose="04020705040A02060702" pitchFamily="82" charset="0"/>
                </a:rPr>
                <a:t>REWARD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31F883-7540-EF05-C398-F9E006A4E813}"/>
              </a:ext>
            </a:extLst>
          </p:cNvPr>
          <p:cNvGrpSpPr/>
          <p:nvPr/>
        </p:nvGrpSpPr>
        <p:grpSpPr>
          <a:xfrm>
            <a:off x="6108187" y="2801087"/>
            <a:ext cx="3173619" cy="3813286"/>
            <a:chOff x="6108187" y="3306850"/>
            <a:chExt cx="3173619" cy="3240848"/>
          </a:xfrm>
        </p:grpSpPr>
        <p:sp>
          <p:nvSpPr>
            <p:cNvPr id="127" name="TextBox 126"/>
            <p:cNvSpPr txBox="1"/>
            <p:nvPr/>
          </p:nvSpPr>
          <p:spPr>
            <a:xfrm>
              <a:off x="8548479" y="5301592"/>
              <a:ext cx="733327" cy="28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0.5%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492363" y="6178366"/>
              <a:ext cx="63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(CC)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8FE75F-968C-B529-72CE-A12C02DEDF15}"/>
                </a:ext>
              </a:extLst>
            </p:cNvPr>
            <p:cNvGrpSpPr/>
            <p:nvPr/>
          </p:nvGrpSpPr>
          <p:grpSpPr>
            <a:xfrm>
              <a:off x="6108187" y="3306850"/>
              <a:ext cx="3083212" cy="2793286"/>
              <a:chOff x="6108187" y="3306850"/>
              <a:chExt cx="3083212" cy="279328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659005" y="5541947"/>
                <a:ext cx="272239" cy="55818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BED141D-49DA-4F65-C16F-82F1CCF8C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108187" y="3306850"/>
                <a:ext cx="3083212" cy="168100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74FBD-8945-DE38-5768-C784A1E066B0}"/>
              </a:ext>
            </a:extLst>
          </p:cNvPr>
          <p:cNvGrpSpPr/>
          <p:nvPr/>
        </p:nvGrpSpPr>
        <p:grpSpPr>
          <a:xfrm>
            <a:off x="2848710" y="1834774"/>
            <a:ext cx="1022536" cy="4804224"/>
            <a:chOff x="2848710" y="2784001"/>
            <a:chExt cx="1022536" cy="3751150"/>
          </a:xfrm>
        </p:grpSpPr>
        <p:sp>
          <p:nvSpPr>
            <p:cNvPr id="22" name="TextBox 21"/>
            <p:cNvSpPr txBox="1"/>
            <p:nvPr/>
          </p:nvSpPr>
          <p:spPr>
            <a:xfrm>
              <a:off x="2848710" y="6165819"/>
              <a:ext cx="584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(RC)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959078" y="3493873"/>
              <a:ext cx="866349" cy="26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2.5%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248868-908B-756D-4E4B-9A897C4611C3}"/>
                </a:ext>
              </a:extLst>
            </p:cNvPr>
            <p:cNvGrpSpPr/>
            <p:nvPr/>
          </p:nvGrpSpPr>
          <p:grpSpPr>
            <a:xfrm>
              <a:off x="2970685" y="2784001"/>
              <a:ext cx="900561" cy="3266622"/>
              <a:chOff x="2970685" y="2784001"/>
              <a:chExt cx="900561" cy="326662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62066" y="3729896"/>
                <a:ext cx="193128" cy="2320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36395D-8B82-EC27-2C5A-4F9553DAF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2970685" y="2784001"/>
                <a:ext cx="900561" cy="618351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3DDB2C-85FA-781A-7C76-6CD51CF4B7CD}"/>
              </a:ext>
            </a:extLst>
          </p:cNvPr>
          <p:cNvSpPr txBox="1"/>
          <p:nvPr/>
        </p:nvSpPr>
        <p:spPr>
          <a:xfrm>
            <a:off x="2387843" y="52936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44C7A8-2A91-59C1-893A-8876FEF8932D}"/>
              </a:ext>
            </a:extLst>
          </p:cNvPr>
          <p:cNvCxnSpPr/>
          <p:nvPr/>
        </p:nvCxnSpPr>
        <p:spPr>
          <a:xfrm rot="5400000" flipH="1">
            <a:off x="2801299" y="538668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6" grpId="0"/>
      <p:bldP spid="48" grpId="0" animBg="1"/>
      <p:bldP spid="60" grpId="0" animBg="1"/>
      <p:bldP spid="78" grpId="0" animBg="1"/>
      <p:bldP spid="79" grpId="0" animBg="1"/>
      <p:bldP spid="99" grpId="0" animBg="1"/>
      <p:bldP spid="100" grpId="0" animBg="1"/>
      <p:bldP spid="101" grpId="0" animBg="1"/>
      <p:bldP spid="102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40" grpId="0"/>
      <p:bldP spid="146" grpId="0"/>
      <p:bldP spid="151" grpId="0"/>
      <p:bldP spid="144" grpId="0"/>
      <p:bldP spid="147" grpId="0"/>
      <p:bldP spid="148" grpId="0"/>
      <p:bldP spid="149" grpId="0"/>
      <p:bldP spid="150" grpId="0"/>
      <p:bldP spid="152" grpId="0"/>
      <p:bldP spid="154" grpId="0"/>
      <p:bldP spid="75" grpId="0"/>
      <p:bldP spid="76" grpId="0"/>
      <p:bldP spid="24" grpId="0" animBg="1"/>
      <p:bldP spid="80" grpId="0" animBg="1"/>
      <p:bldP spid="81" grpId="0" animBg="1"/>
      <p:bldP spid="82" grpId="0"/>
      <p:bldP spid="84" grpId="0" animBg="1"/>
      <p:bldP spid="85" grpId="0" animBg="1"/>
      <p:bldP spid="86" grpId="0" animBg="1"/>
      <p:bldP spid="87" grpId="0"/>
      <p:bldP spid="88" grpId="0"/>
      <p:bldP spid="90" grpId="0" animBg="1"/>
      <p:bldP spid="28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B11F-B7B8-5A6E-D3A7-74864854E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edefined Process 25">
            <a:extLst>
              <a:ext uri="{FF2B5EF4-FFF2-40B4-BE49-F238E27FC236}">
                <a16:creationId xmlns:a16="http://schemas.microsoft.com/office/drawing/2014/main" id="{CB24A821-0067-35B5-D33D-E84E3F3EEAA5}"/>
              </a:ext>
            </a:extLst>
          </p:cNvPr>
          <p:cNvSpPr/>
          <p:nvPr/>
        </p:nvSpPr>
        <p:spPr>
          <a:xfrm>
            <a:off x="1556" y="0"/>
            <a:ext cx="2252095" cy="6858000"/>
          </a:xfrm>
          <a:prstGeom prst="flowChartPredefinedProcess">
            <a:avLst/>
          </a:prstGeom>
          <a:solidFill>
            <a:srgbClr val="FFFF00"/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E6389-E3CF-7356-CE6D-0432596B9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7955243" y="51429"/>
            <a:ext cx="4279763" cy="14022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5C06FF-F2AC-29B7-F4B9-8B1E2E595262}"/>
              </a:ext>
            </a:extLst>
          </p:cNvPr>
          <p:cNvCxnSpPr/>
          <p:nvPr/>
        </p:nvCxnSpPr>
        <p:spPr>
          <a:xfrm>
            <a:off x="2698985" y="6041026"/>
            <a:ext cx="7498351" cy="721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50C83D-5BC9-0131-7250-F5386A1C8A9E}"/>
              </a:ext>
            </a:extLst>
          </p:cNvPr>
          <p:cNvCxnSpPr>
            <a:cxnSpLocks/>
          </p:cNvCxnSpPr>
          <p:nvPr/>
        </p:nvCxnSpPr>
        <p:spPr>
          <a:xfrm>
            <a:off x="2872448" y="2715731"/>
            <a:ext cx="31027" cy="3326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BB46605-3B7B-A4B1-16CE-0656CA82348D}"/>
              </a:ext>
            </a:extLst>
          </p:cNvPr>
          <p:cNvSpPr txBox="1"/>
          <p:nvPr/>
        </p:nvSpPr>
        <p:spPr>
          <a:xfrm>
            <a:off x="2438913" y="5854112"/>
            <a:ext cx="25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9C773-602A-1AE2-B31B-B5A5472E4F29}"/>
              </a:ext>
            </a:extLst>
          </p:cNvPr>
          <p:cNvCxnSpPr/>
          <p:nvPr/>
        </p:nvCxnSpPr>
        <p:spPr>
          <a:xfrm rot="5400000" flipH="1">
            <a:off x="2791774" y="483423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952FA5-817F-7D36-EAC3-E56B5DC1EB32}"/>
              </a:ext>
            </a:extLst>
          </p:cNvPr>
          <p:cNvCxnSpPr/>
          <p:nvPr/>
        </p:nvCxnSpPr>
        <p:spPr>
          <a:xfrm rot="5400000" flipH="1">
            <a:off x="2780847" y="4030506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6D2090-79E0-7F5E-A7FC-2724A3316BC3}"/>
              </a:ext>
            </a:extLst>
          </p:cNvPr>
          <p:cNvCxnSpPr/>
          <p:nvPr/>
        </p:nvCxnSpPr>
        <p:spPr>
          <a:xfrm rot="5400000" flipH="1">
            <a:off x="2789071" y="29888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FE9097-1783-94D8-70FB-016F20B9B237}"/>
              </a:ext>
            </a:extLst>
          </p:cNvPr>
          <p:cNvSpPr txBox="1"/>
          <p:nvPr/>
        </p:nvSpPr>
        <p:spPr>
          <a:xfrm>
            <a:off x="2311643" y="47221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07DD66-A170-A8B5-3296-1D3456CF48CB}"/>
              </a:ext>
            </a:extLst>
          </p:cNvPr>
          <p:cNvSpPr txBox="1"/>
          <p:nvPr/>
        </p:nvSpPr>
        <p:spPr>
          <a:xfrm>
            <a:off x="2306501" y="3931875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BA9DBD-85C6-491D-15D9-821F9DB5086C}"/>
              </a:ext>
            </a:extLst>
          </p:cNvPr>
          <p:cNvSpPr txBox="1"/>
          <p:nvPr/>
        </p:nvSpPr>
        <p:spPr>
          <a:xfrm>
            <a:off x="2306501" y="2911731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7091E-F8AC-2ACE-4EAD-4A8E5965E5E9}"/>
              </a:ext>
            </a:extLst>
          </p:cNvPr>
          <p:cNvSpPr/>
          <p:nvPr/>
        </p:nvSpPr>
        <p:spPr>
          <a:xfrm>
            <a:off x="3761954" y="4114678"/>
            <a:ext cx="180895" cy="19359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640D89-13C9-914E-CC41-F73529983AFE}"/>
              </a:ext>
            </a:extLst>
          </p:cNvPr>
          <p:cNvSpPr/>
          <p:nvPr/>
        </p:nvSpPr>
        <p:spPr>
          <a:xfrm>
            <a:off x="9319552" y="2715731"/>
            <a:ext cx="272239" cy="33753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C539715-9A21-F06F-42CE-E50CA872FB42}"/>
              </a:ext>
            </a:extLst>
          </p:cNvPr>
          <p:cNvSpPr/>
          <p:nvPr/>
        </p:nvSpPr>
        <p:spPr>
          <a:xfrm>
            <a:off x="4451930" y="4900677"/>
            <a:ext cx="188222" cy="11553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7D6406-9C07-FD0A-4431-B80A87406E7D}"/>
              </a:ext>
            </a:extLst>
          </p:cNvPr>
          <p:cNvSpPr/>
          <p:nvPr/>
        </p:nvSpPr>
        <p:spPr>
          <a:xfrm>
            <a:off x="5112075" y="5401751"/>
            <a:ext cx="173451" cy="654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84C7E80-84FA-B048-F465-B7361F695EB6}"/>
              </a:ext>
            </a:extLst>
          </p:cNvPr>
          <p:cNvSpPr/>
          <p:nvPr/>
        </p:nvSpPr>
        <p:spPr>
          <a:xfrm>
            <a:off x="5839132" y="5430977"/>
            <a:ext cx="179699" cy="625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053DAF-F2E6-6275-AAD5-1AE91BF05273}"/>
              </a:ext>
            </a:extLst>
          </p:cNvPr>
          <p:cNvSpPr/>
          <p:nvPr/>
        </p:nvSpPr>
        <p:spPr>
          <a:xfrm>
            <a:off x="6564655" y="5430977"/>
            <a:ext cx="198857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FD3C7C-9B43-6AF3-8E50-EB7BF861EB65}"/>
              </a:ext>
            </a:extLst>
          </p:cNvPr>
          <p:cNvSpPr/>
          <p:nvPr/>
        </p:nvSpPr>
        <p:spPr>
          <a:xfrm>
            <a:off x="7257531" y="5430977"/>
            <a:ext cx="194609" cy="635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4B126D-CF3D-387A-FCE9-D4BF2C724D40}"/>
              </a:ext>
            </a:extLst>
          </p:cNvPr>
          <p:cNvSpPr/>
          <p:nvPr/>
        </p:nvSpPr>
        <p:spPr>
          <a:xfrm>
            <a:off x="7961220" y="5430977"/>
            <a:ext cx="183540" cy="656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72D85BD-6C18-0BA2-EC18-D00D40A7CF35}"/>
              </a:ext>
            </a:extLst>
          </p:cNvPr>
          <p:cNvCxnSpPr/>
          <p:nvPr/>
        </p:nvCxnSpPr>
        <p:spPr>
          <a:xfrm>
            <a:off x="2872448" y="6041805"/>
            <a:ext cx="7913467" cy="824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75678BD-46CF-F90A-4777-8568CA598585}"/>
              </a:ext>
            </a:extLst>
          </p:cNvPr>
          <p:cNvSpPr txBox="1"/>
          <p:nvPr/>
        </p:nvSpPr>
        <p:spPr>
          <a:xfrm>
            <a:off x="3661333" y="3813721"/>
            <a:ext cx="73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1.2%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036F1FF-2EF7-53D1-0FDE-5D0008FAE979}"/>
              </a:ext>
            </a:extLst>
          </p:cNvPr>
          <p:cNvSpPr txBox="1"/>
          <p:nvPr/>
        </p:nvSpPr>
        <p:spPr>
          <a:xfrm>
            <a:off x="4366310" y="4624392"/>
            <a:ext cx="70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0.6%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E4D5F54-C427-A0C2-F37B-4CBB3A5677FC}"/>
              </a:ext>
            </a:extLst>
          </p:cNvPr>
          <p:cNvSpPr txBox="1"/>
          <p:nvPr/>
        </p:nvSpPr>
        <p:spPr>
          <a:xfrm>
            <a:off x="5024654" y="5117514"/>
            <a:ext cx="7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0.4%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3CEF6EA-EF61-B38C-25B3-BF00AEDD4A61}"/>
              </a:ext>
            </a:extLst>
          </p:cNvPr>
          <p:cNvSpPr txBox="1"/>
          <p:nvPr/>
        </p:nvSpPr>
        <p:spPr>
          <a:xfrm>
            <a:off x="5740150" y="5144925"/>
            <a:ext cx="796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0.4%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3B14047-5327-76B5-D12C-303856926FA0}"/>
              </a:ext>
            </a:extLst>
          </p:cNvPr>
          <p:cNvSpPr txBox="1"/>
          <p:nvPr/>
        </p:nvSpPr>
        <p:spPr>
          <a:xfrm>
            <a:off x="6473455" y="5134364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0.4%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B90B950-FA4A-A7D9-BA52-649296D9DD9F}"/>
              </a:ext>
            </a:extLst>
          </p:cNvPr>
          <p:cNvSpPr txBox="1"/>
          <p:nvPr/>
        </p:nvSpPr>
        <p:spPr>
          <a:xfrm>
            <a:off x="7160376" y="5151762"/>
            <a:ext cx="77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0.4%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CECA442-0AAA-87C5-516D-10BAC123C198}"/>
              </a:ext>
            </a:extLst>
          </p:cNvPr>
          <p:cNvSpPr txBox="1"/>
          <p:nvPr/>
        </p:nvSpPr>
        <p:spPr>
          <a:xfrm>
            <a:off x="7865106" y="5162939"/>
            <a:ext cx="74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0.4%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3E88290-BDEC-6796-29A5-7916525D7FA0}"/>
              </a:ext>
            </a:extLst>
          </p:cNvPr>
          <p:cNvSpPr txBox="1"/>
          <p:nvPr/>
        </p:nvSpPr>
        <p:spPr>
          <a:xfrm>
            <a:off x="9259136" y="2355740"/>
            <a:ext cx="47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2%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B6CE7F-0A33-EABE-1B04-A88D99C909DF}"/>
              </a:ext>
            </a:extLst>
          </p:cNvPr>
          <p:cNvSpPr txBox="1"/>
          <p:nvPr/>
        </p:nvSpPr>
        <p:spPr>
          <a:xfrm>
            <a:off x="3579062" y="6178366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(JC)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409B388-1BF8-C89B-68A3-C47A5B4275CE}"/>
              </a:ext>
            </a:extLst>
          </p:cNvPr>
          <p:cNvSpPr txBox="1"/>
          <p:nvPr/>
        </p:nvSpPr>
        <p:spPr>
          <a:xfrm>
            <a:off x="4318720" y="6174534"/>
            <a:ext cx="5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(C)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8B6CE5-283C-8D75-E748-000BD4ADC6EE}"/>
              </a:ext>
            </a:extLst>
          </p:cNvPr>
          <p:cNvSpPr txBox="1"/>
          <p:nvPr/>
        </p:nvSpPr>
        <p:spPr>
          <a:xfrm>
            <a:off x="4942371" y="6174534"/>
            <a:ext cx="58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33"/>
                </a:solidFill>
              </a:rPr>
              <a:t>(SC)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C612179-3B2F-6175-166B-008468DECDE8}"/>
              </a:ext>
            </a:extLst>
          </p:cNvPr>
          <p:cNvSpPr txBox="1"/>
          <p:nvPr/>
        </p:nvSpPr>
        <p:spPr>
          <a:xfrm>
            <a:off x="5657461" y="6174534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(EC)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818B301-1409-D662-F2C7-33F2C920C18E}"/>
              </a:ext>
            </a:extLst>
          </p:cNvPr>
          <p:cNvSpPr txBox="1"/>
          <p:nvPr/>
        </p:nvSpPr>
        <p:spPr>
          <a:xfrm>
            <a:off x="638634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(PC)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922733B-58AD-015A-D001-17F2CC76D272}"/>
              </a:ext>
            </a:extLst>
          </p:cNvPr>
          <p:cNvSpPr txBox="1"/>
          <p:nvPr/>
        </p:nvSpPr>
        <p:spPr>
          <a:xfrm>
            <a:off x="7096171" y="6183487"/>
            <a:ext cx="63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(LC)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C2CACB1-CBDB-F734-449D-AF8B497F6A1E}"/>
              </a:ext>
            </a:extLst>
          </p:cNvPr>
          <p:cNvSpPr txBox="1"/>
          <p:nvPr/>
        </p:nvSpPr>
        <p:spPr>
          <a:xfrm>
            <a:off x="7806354" y="6184592"/>
            <a:ext cx="69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(GC)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20D826A-027E-7A53-A7FA-3280649F9D32}"/>
              </a:ext>
            </a:extLst>
          </p:cNvPr>
          <p:cNvSpPr txBox="1"/>
          <p:nvPr/>
        </p:nvSpPr>
        <p:spPr>
          <a:xfrm>
            <a:off x="9056435" y="6168206"/>
            <a:ext cx="148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(Incentives)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8C57E47-C6EE-BEC0-0CCA-49FAC7A76B15}"/>
              </a:ext>
            </a:extLst>
          </p:cNvPr>
          <p:cNvSpPr txBox="1"/>
          <p:nvPr/>
        </p:nvSpPr>
        <p:spPr>
          <a:xfrm>
            <a:off x="9733482" y="2691577"/>
            <a:ext cx="2037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(Junior Captain)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0D67B26-0824-47E8-9183-53E37FE8C568}"/>
              </a:ext>
            </a:extLst>
          </p:cNvPr>
          <p:cNvSpPr txBox="1"/>
          <p:nvPr/>
        </p:nvSpPr>
        <p:spPr>
          <a:xfrm>
            <a:off x="9749506" y="4614867"/>
            <a:ext cx="234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(Legendary Captain)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EB7BEE0-4826-807E-5758-E6BA9917FE0E}"/>
              </a:ext>
            </a:extLst>
          </p:cNvPr>
          <p:cNvSpPr txBox="1"/>
          <p:nvPr/>
        </p:nvSpPr>
        <p:spPr>
          <a:xfrm>
            <a:off x="9709241" y="2315621"/>
            <a:ext cx="204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0000"/>
                </a:solidFill>
              </a:rPr>
              <a:t>(Rising Captain)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8641F15-B2B8-D587-723C-4FF9BF7B26AA}"/>
              </a:ext>
            </a:extLst>
          </p:cNvPr>
          <p:cNvSpPr txBox="1"/>
          <p:nvPr/>
        </p:nvSpPr>
        <p:spPr>
          <a:xfrm>
            <a:off x="9733482" y="3055750"/>
            <a:ext cx="153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(Captain)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D8128AC-4D00-C0DC-6428-9064893B4CE4}"/>
              </a:ext>
            </a:extLst>
          </p:cNvPr>
          <p:cNvSpPr txBox="1"/>
          <p:nvPr/>
        </p:nvSpPr>
        <p:spPr>
          <a:xfrm>
            <a:off x="9722615" y="3413794"/>
            <a:ext cx="217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</a:rPr>
              <a:t>(Senior Captain)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A29C0AE-E5FA-413F-6E7A-12D4F324EC97}"/>
              </a:ext>
            </a:extLst>
          </p:cNvPr>
          <p:cNvSpPr txBox="1"/>
          <p:nvPr/>
        </p:nvSpPr>
        <p:spPr>
          <a:xfrm>
            <a:off x="9733482" y="3800293"/>
            <a:ext cx="189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(Elite Captain)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D18A54C-DDA1-8BAA-02D0-5EBBD5E26015}"/>
              </a:ext>
            </a:extLst>
          </p:cNvPr>
          <p:cNvSpPr txBox="1"/>
          <p:nvPr/>
        </p:nvSpPr>
        <p:spPr>
          <a:xfrm>
            <a:off x="9733482" y="4204589"/>
            <a:ext cx="18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(Prime Captain)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3554CBD-E677-22A7-4B59-0AFA0615C7F3}"/>
              </a:ext>
            </a:extLst>
          </p:cNvPr>
          <p:cNvSpPr txBox="1"/>
          <p:nvPr/>
        </p:nvSpPr>
        <p:spPr>
          <a:xfrm>
            <a:off x="9737418" y="5228508"/>
            <a:ext cx="201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(Galaxy Captain)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D12B27E-6137-87A2-C2A3-E420BB64FA61}"/>
              </a:ext>
            </a:extLst>
          </p:cNvPr>
          <p:cNvSpPr txBox="1"/>
          <p:nvPr/>
        </p:nvSpPr>
        <p:spPr>
          <a:xfrm>
            <a:off x="9739192" y="5606933"/>
            <a:ext cx="21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(Crown Captain)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699415C-010F-51EC-2071-A8AAEEB85F27}"/>
              </a:ext>
            </a:extLst>
          </p:cNvPr>
          <p:cNvCxnSpPr>
            <a:cxnSpLocks/>
            <a:stCxn id="144" idx="1"/>
          </p:cNvCxnSpPr>
          <p:nvPr/>
        </p:nvCxnSpPr>
        <p:spPr>
          <a:xfrm>
            <a:off x="9709241" y="2515676"/>
            <a:ext cx="65415" cy="35781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8D2AA6E-008F-A63D-782C-A37A011CCD51}"/>
              </a:ext>
            </a:extLst>
          </p:cNvPr>
          <p:cNvSpPr txBox="1"/>
          <p:nvPr/>
        </p:nvSpPr>
        <p:spPr>
          <a:xfrm>
            <a:off x="357669" y="481260"/>
            <a:ext cx="148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(3-RC)=JC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85B911-DC85-C055-F9F5-545507251393}"/>
              </a:ext>
            </a:extLst>
          </p:cNvPr>
          <p:cNvSpPr txBox="1"/>
          <p:nvPr/>
        </p:nvSpPr>
        <p:spPr>
          <a:xfrm>
            <a:off x="354986" y="1249666"/>
            <a:ext cx="15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(3-JC)=C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12F9231-4E1F-F574-84CE-1E9815FCDF47}"/>
              </a:ext>
            </a:extLst>
          </p:cNvPr>
          <p:cNvSpPr/>
          <p:nvPr/>
        </p:nvSpPr>
        <p:spPr>
          <a:xfrm rot="5400000">
            <a:off x="786531" y="94918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550BA2D0-1E41-E0AF-ECBD-4AAE54F0ACB9}"/>
              </a:ext>
            </a:extLst>
          </p:cNvPr>
          <p:cNvSpPr/>
          <p:nvPr/>
        </p:nvSpPr>
        <p:spPr>
          <a:xfrm rot="5400000">
            <a:off x="786531" y="2667897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C9F88953-696A-9700-C6C8-959CFB450328}"/>
              </a:ext>
            </a:extLst>
          </p:cNvPr>
          <p:cNvSpPr/>
          <p:nvPr/>
        </p:nvSpPr>
        <p:spPr>
          <a:xfrm rot="5400000">
            <a:off x="771425" y="1798504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8D27815-820A-953D-3FC4-05824A018651}"/>
              </a:ext>
            </a:extLst>
          </p:cNvPr>
          <p:cNvSpPr txBox="1"/>
          <p:nvPr/>
        </p:nvSpPr>
        <p:spPr>
          <a:xfrm>
            <a:off x="354986" y="2967729"/>
            <a:ext cx="1484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(3-SC)=EC</a:t>
            </a: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7AAE9329-9FC9-1C07-8A12-FF73FF37DBE5}"/>
              </a:ext>
            </a:extLst>
          </p:cNvPr>
          <p:cNvSpPr/>
          <p:nvPr/>
        </p:nvSpPr>
        <p:spPr>
          <a:xfrm rot="5400000">
            <a:off x="771425" y="5197721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912FCC74-B566-3D13-29AF-95CF0869C950}"/>
              </a:ext>
            </a:extLst>
          </p:cNvPr>
          <p:cNvSpPr/>
          <p:nvPr/>
        </p:nvSpPr>
        <p:spPr>
          <a:xfrm rot="5400000">
            <a:off x="791752" y="604566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E5B2EED5-092D-A955-E4FB-1939C5269F3B}"/>
              </a:ext>
            </a:extLst>
          </p:cNvPr>
          <p:cNvSpPr/>
          <p:nvPr/>
        </p:nvSpPr>
        <p:spPr>
          <a:xfrm rot="5400000">
            <a:off x="786530" y="3526946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E46C7B3-1E1B-EB6C-23F8-ACCC2B853613}"/>
              </a:ext>
            </a:extLst>
          </p:cNvPr>
          <p:cNvSpPr txBox="1"/>
          <p:nvPr/>
        </p:nvSpPr>
        <p:spPr>
          <a:xfrm>
            <a:off x="309656" y="2104442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(3-C)=SC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BD637F-0C97-93C0-D84F-4741ED1C0ABD}"/>
              </a:ext>
            </a:extLst>
          </p:cNvPr>
          <p:cNvSpPr txBox="1"/>
          <p:nvPr/>
        </p:nvSpPr>
        <p:spPr>
          <a:xfrm>
            <a:off x="309656" y="3817667"/>
            <a:ext cx="152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(3-EC)=PC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7BAB16C-F1EE-CF00-3B6A-DE7BAFD5055D}"/>
              </a:ext>
            </a:extLst>
          </p:cNvPr>
          <p:cNvSpPr txBox="1"/>
          <p:nvPr/>
        </p:nvSpPr>
        <p:spPr>
          <a:xfrm>
            <a:off x="294550" y="4638167"/>
            <a:ext cx="156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(3-PC)=LC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05DBD956-55D8-8287-4D60-F7A802822830}"/>
              </a:ext>
            </a:extLst>
          </p:cNvPr>
          <p:cNvSpPr/>
          <p:nvPr/>
        </p:nvSpPr>
        <p:spPr>
          <a:xfrm rot="5400000">
            <a:off x="771425" y="4366062"/>
            <a:ext cx="359532" cy="250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413778-6353-5B36-73B6-074715C14AFB}"/>
              </a:ext>
            </a:extLst>
          </p:cNvPr>
          <p:cNvSpPr txBox="1"/>
          <p:nvPr/>
        </p:nvSpPr>
        <p:spPr>
          <a:xfrm>
            <a:off x="309656" y="5497716"/>
            <a:ext cx="155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(3-LC)=GC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6C7DBE-5CEF-D743-E4AD-ADC068928120}"/>
              </a:ext>
            </a:extLst>
          </p:cNvPr>
          <p:cNvSpPr txBox="1"/>
          <p:nvPr/>
        </p:nvSpPr>
        <p:spPr>
          <a:xfrm>
            <a:off x="350042" y="6338623"/>
            <a:ext cx="15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(3-GC)=CC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2D70BD-00D3-D225-A4DE-6387DAED4CCE}"/>
              </a:ext>
            </a:extLst>
          </p:cNvPr>
          <p:cNvGrpSpPr/>
          <p:nvPr/>
        </p:nvGrpSpPr>
        <p:grpSpPr>
          <a:xfrm>
            <a:off x="1556" y="70138"/>
            <a:ext cx="4317164" cy="370700"/>
            <a:chOff x="2886209" y="956851"/>
            <a:chExt cx="4069371" cy="3232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BA1E1E-D26E-3344-1287-8483F14DE047}"/>
                </a:ext>
              </a:extLst>
            </p:cNvPr>
            <p:cNvSpPr/>
            <p:nvPr/>
          </p:nvSpPr>
          <p:spPr>
            <a:xfrm>
              <a:off x="2886209" y="964119"/>
              <a:ext cx="4069371" cy="31599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AA0C68-9CA1-E4E3-A955-CBDC03A36B2A}"/>
                </a:ext>
              </a:extLst>
            </p:cNvPr>
            <p:cNvSpPr txBox="1"/>
            <p:nvPr/>
          </p:nvSpPr>
          <p:spPr>
            <a:xfrm>
              <a:off x="2886209" y="956851"/>
              <a:ext cx="4034116" cy="32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Rank Point =150 = (RC) = 2.8% = 14TK.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DC04D-0760-EFD7-7F24-C4CFAAF6DB76}"/>
              </a:ext>
            </a:extLst>
          </p:cNvPr>
          <p:cNvGrpSpPr/>
          <p:nvPr/>
        </p:nvGrpSpPr>
        <p:grpSpPr>
          <a:xfrm>
            <a:off x="4156759" y="652326"/>
            <a:ext cx="3015566" cy="584775"/>
            <a:chOff x="5094064" y="63354"/>
            <a:chExt cx="3015566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A80FF6-50C9-7EB1-F92E-4FF443A55AFF}"/>
                </a:ext>
              </a:extLst>
            </p:cNvPr>
            <p:cNvSpPr/>
            <p:nvPr/>
          </p:nvSpPr>
          <p:spPr>
            <a:xfrm>
              <a:off x="5094064" y="183244"/>
              <a:ext cx="1643014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Rank Royalty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4AC37B-6662-FE54-3C26-51E703D0925A}"/>
                </a:ext>
              </a:extLst>
            </p:cNvPr>
            <p:cNvSpPr/>
            <p:nvPr/>
          </p:nvSpPr>
          <p:spPr>
            <a:xfrm>
              <a:off x="6682986" y="63354"/>
              <a:ext cx="1426644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7%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11126C-F1CB-CE5C-1681-B73A072B2236}"/>
              </a:ext>
            </a:extLst>
          </p:cNvPr>
          <p:cNvGrpSpPr/>
          <p:nvPr/>
        </p:nvGrpSpPr>
        <p:grpSpPr>
          <a:xfrm>
            <a:off x="4185334" y="1357176"/>
            <a:ext cx="2786322" cy="584775"/>
            <a:chOff x="5094064" y="63354"/>
            <a:chExt cx="2786322" cy="5847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8D6B95-7834-7552-D51C-5D10365206FD}"/>
                </a:ext>
              </a:extLst>
            </p:cNvPr>
            <p:cNvSpPr/>
            <p:nvPr/>
          </p:nvSpPr>
          <p:spPr>
            <a:xfrm>
              <a:off x="5094064" y="183244"/>
              <a:ext cx="1340623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 Rounded MT Bold" panose="020F0704030504030204" pitchFamily="34" charset="0"/>
                </a:rPr>
                <a:t>Incentives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AEF3B-22AD-D5BA-6B13-FCA877C37E04}"/>
                </a:ext>
              </a:extLst>
            </p:cNvPr>
            <p:cNvSpPr/>
            <p:nvPr/>
          </p:nvSpPr>
          <p:spPr>
            <a:xfrm>
              <a:off x="6682986" y="63354"/>
              <a:ext cx="1197400" cy="584775"/>
            </a:xfrm>
            <a:prstGeom prst="rect">
              <a:avLst/>
            </a:prstGeom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1%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6B7BA7-5A40-9580-0BA2-2A6770986865}"/>
              </a:ext>
            </a:extLst>
          </p:cNvPr>
          <p:cNvCxnSpPr/>
          <p:nvPr/>
        </p:nvCxnSpPr>
        <p:spPr>
          <a:xfrm rot="5400000" flipH="1">
            <a:off x="2770021" y="264594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B9FC0E-EB7F-A739-A413-FFF57B0587BE}"/>
              </a:ext>
            </a:extLst>
          </p:cNvPr>
          <p:cNvSpPr txBox="1"/>
          <p:nvPr/>
        </p:nvSpPr>
        <p:spPr>
          <a:xfrm>
            <a:off x="2325551" y="2559306"/>
            <a:ext cx="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934D8F-C3EF-E5FA-1806-D377E90CBE0F}"/>
              </a:ext>
            </a:extLst>
          </p:cNvPr>
          <p:cNvGrpSpPr/>
          <p:nvPr/>
        </p:nvGrpSpPr>
        <p:grpSpPr>
          <a:xfrm>
            <a:off x="2356577" y="689538"/>
            <a:ext cx="1756329" cy="570484"/>
            <a:chOff x="2243328" y="2657856"/>
            <a:chExt cx="3206496" cy="1133856"/>
          </a:xfrm>
        </p:grpSpPr>
        <p:sp>
          <p:nvSpPr>
            <p:cNvPr id="33" name="Horizontal Scroll 4">
              <a:extLst>
                <a:ext uri="{FF2B5EF4-FFF2-40B4-BE49-F238E27FC236}">
                  <a16:creationId xmlns:a16="http://schemas.microsoft.com/office/drawing/2014/main" id="{DA751C1A-6E04-8212-C5B0-76F90198370E}"/>
                </a:ext>
              </a:extLst>
            </p:cNvPr>
            <p:cNvSpPr/>
            <p:nvPr/>
          </p:nvSpPr>
          <p:spPr>
            <a:xfrm>
              <a:off x="2243328" y="2657856"/>
              <a:ext cx="3206496" cy="1133856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A61488-4A4D-B0AD-59AB-E11A196B182B}"/>
                </a:ext>
              </a:extLst>
            </p:cNvPr>
            <p:cNvSpPr txBox="1"/>
            <p:nvPr/>
          </p:nvSpPr>
          <p:spPr>
            <a:xfrm>
              <a:off x="2813285" y="2826856"/>
              <a:ext cx="2401824" cy="79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lgerian" panose="04020705040A02060702" pitchFamily="82" charset="0"/>
                </a:rPr>
                <a:t>REWARD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2ADEFD-06E4-C199-6A88-562F71F0CCC6}"/>
              </a:ext>
            </a:extLst>
          </p:cNvPr>
          <p:cNvGrpSpPr/>
          <p:nvPr/>
        </p:nvGrpSpPr>
        <p:grpSpPr>
          <a:xfrm>
            <a:off x="6108187" y="2801087"/>
            <a:ext cx="3173619" cy="3813286"/>
            <a:chOff x="6108187" y="3306850"/>
            <a:chExt cx="3173619" cy="324084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17830C8-D4C1-3C2C-275D-F12137F293FE}"/>
                </a:ext>
              </a:extLst>
            </p:cNvPr>
            <p:cNvSpPr txBox="1"/>
            <p:nvPr/>
          </p:nvSpPr>
          <p:spPr>
            <a:xfrm>
              <a:off x="8548479" y="5301592"/>
              <a:ext cx="733327" cy="28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0.4%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3D05410-6BE5-0A47-22EA-4C5FE9D866AC}"/>
                </a:ext>
              </a:extLst>
            </p:cNvPr>
            <p:cNvSpPr txBox="1"/>
            <p:nvPr/>
          </p:nvSpPr>
          <p:spPr>
            <a:xfrm>
              <a:off x="8492363" y="6178366"/>
              <a:ext cx="63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(CC)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7BC9E4-E959-C9CC-E010-E01A8FF12BFC}"/>
                </a:ext>
              </a:extLst>
            </p:cNvPr>
            <p:cNvGrpSpPr/>
            <p:nvPr/>
          </p:nvGrpSpPr>
          <p:grpSpPr>
            <a:xfrm>
              <a:off x="6108187" y="3306850"/>
              <a:ext cx="3083212" cy="2793286"/>
              <a:chOff x="6108187" y="3306850"/>
              <a:chExt cx="3083212" cy="279328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A1A25B9-92EF-8ACF-F2F1-CF10A346ACFF}"/>
                  </a:ext>
                </a:extLst>
              </p:cNvPr>
              <p:cNvSpPr/>
              <p:nvPr/>
            </p:nvSpPr>
            <p:spPr>
              <a:xfrm>
                <a:off x="8659005" y="5541947"/>
                <a:ext cx="272239" cy="55818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D88149F-24F4-693B-1F1D-9421B15A8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108187" y="3306850"/>
                <a:ext cx="3083212" cy="1681002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8E9AF-904A-1C95-ED2A-49651412D0C1}"/>
              </a:ext>
            </a:extLst>
          </p:cNvPr>
          <p:cNvGrpSpPr/>
          <p:nvPr/>
        </p:nvGrpSpPr>
        <p:grpSpPr>
          <a:xfrm>
            <a:off x="2848710" y="1834774"/>
            <a:ext cx="1022536" cy="4804224"/>
            <a:chOff x="2848710" y="2784001"/>
            <a:chExt cx="1022536" cy="3751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3DC2F-7EB7-204E-53C9-6BF4F2BC7D12}"/>
                </a:ext>
              </a:extLst>
            </p:cNvPr>
            <p:cNvSpPr txBox="1"/>
            <p:nvPr/>
          </p:nvSpPr>
          <p:spPr>
            <a:xfrm>
              <a:off x="2848710" y="6165819"/>
              <a:ext cx="584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(RC)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8D2B146-92DD-4E1A-F97B-AE9792B4885C}"/>
                </a:ext>
              </a:extLst>
            </p:cNvPr>
            <p:cNvSpPr txBox="1"/>
            <p:nvPr/>
          </p:nvSpPr>
          <p:spPr>
            <a:xfrm>
              <a:off x="2959078" y="3493873"/>
              <a:ext cx="866349" cy="26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2.8%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47D6B62-027E-C258-A8E6-CF4EB62963B8}"/>
                </a:ext>
              </a:extLst>
            </p:cNvPr>
            <p:cNvGrpSpPr/>
            <p:nvPr/>
          </p:nvGrpSpPr>
          <p:grpSpPr>
            <a:xfrm>
              <a:off x="2970685" y="2784001"/>
              <a:ext cx="900561" cy="3266622"/>
              <a:chOff x="2970685" y="2784001"/>
              <a:chExt cx="900561" cy="326662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E55906-61E4-8989-8DED-078368B9E62A}"/>
                  </a:ext>
                </a:extLst>
              </p:cNvPr>
              <p:cNvSpPr/>
              <p:nvPr/>
            </p:nvSpPr>
            <p:spPr>
              <a:xfrm>
                <a:off x="3062066" y="3729896"/>
                <a:ext cx="193128" cy="2320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B749B2B-76FF-3442-611A-C0EEBB0DA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2970685" y="2784001"/>
                <a:ext cx="900561" cy="618351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1B03E3-56B7-A449-CF0E-92790C937075}"/>
              </a:ext>
            </a:extLst>
          </p:cNvPr>
          <p:cNvSpPr txBox="1"/>
          <p:nvPr/>
        </p:nvSpPr>
        <p:spPr>
          <a:xfrm>
            <a:off x="2387843" y="5293623"/>
            <a:ext cx="4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EA0D36-51E3-9D22-3648-3278120B622C}"/>
              </a:ext>
            </a:extLst>
          </p:cNvPr>
          <p:cNvCxnSpPr/>
          <p:nvPr/>
        </p:nvCxnSpPr>
        <p:spPr>
          <a:xfrm rot="5400000" flipH="1">
            <a:off x="2801299" y="5386689"/>
            <a:ext cx="1" cy="18320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6" grpId="0"/>
      <p:bldP spid="48" grpId="0" animBg="1"/>
      <p:bldP spid="60" grpId="0" animBg="1"/>
      <p:bldP spid="78" grpId="0" animBg="1"/>
      <p:bldP spid="79" grpId="0" animBg="1"/>
      <p:bldP spid="99" grpId="0" animBg="1"/>
      <p:bldP spid="100" grpId="0" animBg="1"/>
      <p:bldP spid="101" grpId="0" animBg="1"/>
      <p:bldP spid="102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40" grpId="0"/>
      <p:bldP spid="146" grpId="0"/>
      <p:bldP spid="151" grpId="0"/>
      <p:bldP spid="144" grpId="0"/>
      <p:bldP spid="147" grpId="0"/>
      <p:bldP spid="148" grpId="0"/>
      <p:bldP spid="149" grpId="0"/>
      <p:bldP spid="150" grpId="0"/>
      <p:bldP spid="152" grpId="0"/>
      <p:bldP spid="154" grpId="0"/>
      <p:bldP spid="75" grpId="0"/>
      <p:bldP spid="76" grpId="0"/>
      <p:bldP spid="24" grpId="0" animBg="1"/>
      <p:bldP spid="80" grpId="0" animBg="1"/>
      <p:bldP spid="81" grpId="0" animBg="1"/>
      <p:bldP spid="82" grpId="0"/>
      <p:bldP spid="84" grpId="0" animBg="1"/>
      <p:bldP spid="85" grpId="0" animBg="1"/>
      <p:bldP spid="86" grpId="0" animBg="1"/>
      <p:bldP spid="87" grpId="0"/>
      <p:bldP spid="88" grpId="0"/>
      <p:bldP spid="90" grpId="0" animBg="1"/>
      <p:bldP spid="28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278686" y="0"/>
            <a:ext cx="4279763" cy="1402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220" y="1262739"/>
            <a:ext cx="2233449" cy="671907"/>
            <a:chOff x="4007067" y="2668873"/>
            <a:chExt cx="2233449" cy="671907"/>
          </a:xfrm>
        </p:grpSpPr>
        <p:sp>
          <p:nvSpPr>
            <p:cNvPr id="6" name="Cube 5"/>
            <p:cNvSpPr/>
            <p:nvPr/>
          </p:nvSpPr>
          <p:spPr>
            <a:xfrm>
              <a:off x="4007067" y="2668873"/>
              <a:ext cx="2233449" cy="630621"/>
            </a:xfrm>
            <a:prstGeom prst="cub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89684" y="2817560"/>
              <a:ext cx="1868214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Stencil" panose="040409050D0802020404" pitchFamily="82" charset="0"/>
                </a:rPr>
                <a:t>scouter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57855" y="2362035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Scouter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27713" y="2423772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08862" y="2423580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90398" y="2382486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Union Scouter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0248" y="238248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1.5%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7220" y="3040163"/>
            <a:ext cx="2607334" cy="620110"/>
            <a:chOff x="3807241" y="3051018"/>
            <a:chExt cx="2607334" cy="620110"/>
          </a:xfrm>
        </p:grpSpPr>
        <p:sp>
          <p:nvSpPr>
            <p:cNvPr id="14" name="Flowchart: Internal Storage 13"/>
            <p:cNvSpPr/>
            <p:nvPr/>
          </p:nvSpPr>
          <p:spPr>
            <a:xfrm>
              <a:off x="3807241" y="3051018"/>
              <a:ext cx="2607334" cy="620110"/>
            </a:xfrm>
            <a:prstGeom prst="flowChartInternalStorag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2798" y="3130240"/>
              <a:ext cx="2271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Qualifications: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04553" y="3165551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Rising Captain(R.C)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935557" y="3206646"/>
            <a:ext cx="539118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74675" y="3150509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Got mail to be a scouter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944269" y="3618301"/>
            <a:ext cx="539118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74675" y="3591020"/>
            <a:ext cx="379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Form-fill-up (Submit your details)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926845" y="4021846"/>
            <a:ext cx="539118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74675" y="3947769"/>
            <a:ext cx="4733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Approval depends on vacancy and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926845" y="5114657"/>
            <a:ext cx="477510" cy="31118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65963" y="5097604"/>
            <a:ext cx="253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Balance transfer 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935557" y="5518202"/>
            <a:ext cx="477510" cy="311185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74674" y="5466936"/>
            <a:ext cx="324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Scouter Pool 1%=5/10/15TK.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65863" y="4400678"/>
            <a:ext cx="18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Facility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89" y="4629412"/>
            <a:ext cx="2438400" cy="187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B1DB6E-11B9-E66D-ABC0-FBC32486F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04553" y="756131"/>
            <a:ext cx="1471843" cy="152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7" r="3070" b="35144"/>
          <a:stretch/>
        </p:blipFill>
        <p:spPr>
          <a:xfrm>
            <a:off x="5856879" y="0"/>
            <a:ext cx="3505640" cy="1056443"/>
          </a:xfrm>
          <a:prstGeom prst="rect">
            <a:avLst/>
          </a:prstGeom>
        </p:spPr>
      </p:pic>
      <p:sp>
        <p:nvSpPr>
          <p:cNvPr id="14" name="Bevel 13"/>
          <p:cNvSpPr/>
          <p:nvPr/>
        </p:nvSpPr>
        <p:spPr>
          <a:xfrm>
            <a:off x="609600" y="265293"/>
            <a:ext cx="3171825" cy="59383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5326" y="300598"/>
            <a:ext cx="298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DOCUMENTS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66174" y="1056443"/>
            <a:ext cx="4243525" cy="5575176"/>
            <a:chOff x="3366174" y="1056443"/>
            <a:chExt cx="4243525" cy="5575176"/>
          </a:xfrm>
        </p:grpSpPr>
        <p:grpSp>
          <p:nvGrpSpPr>
            <p:cNvPr id="10" name="Group 9"/>
            <p:cNvGrpSpPr/>
            <p:nvPr/>
          </p:nvGrpSpPr>
          <p:grpSpPr>
            <a:xfrm>
              <a:off x="3366174" y="1056443"/>
              <a:ext cx="4243525" cy="5575176"/>
              <a:chOff x="2743200" y="1056443"/>
              <a:chExt cx="4243525" cy="557517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43200" y="1056443"/>
                <a:ext cx="4243525" cy="55751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5244" y="1198485"/>
                <a:ext cx="3968318" cy="5295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538" y="1389290"/>
              <a:ext cx="3606795" cy="4909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0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86576" y="136635"/>
            <a:ext cx="4279763" cy="1402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71377" y="3518093"/>
            <a:ext cx="6085380" cy="630621"/>
            <a:chOff x="4007067" y="2668873"/>
            <a:chExt cx="2233449" cy="630621"/>
          </a:xfrm>
        </p:grpSpPr>
        <p:sp>
          <p:nvSpPr>
            <p:cNvPr id="6" name="Cube 5"/>
            <p:cNvSpPr/>
            <p:nvPr/>
          </p:nvSpPr>
          <p:spPr>
            <a:xfrm>
              <a:off x="4007067" y="2668873"/>
              <a:ext cx="2233449" cy="630621"/>
            </a:xfrm>
            <a:prstGeom prst="cub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2582" y="2796726"/>
              <a:ext cx="2020770" cy="49244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Stencil" panose="040409050D0802020404" pitchFamily="82" charset="0"/>
                </a:rPr>
                <a:t>Campus introducer 1%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005483" y="4385740"/>
            <a:ext cx="1974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District Campus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71376" y="4431564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71376" y="5017372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13836" y="4385740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0.5% (2.5/5/7.5TK)</a:t>
            </a:r>
          </a:p>
        </p:txBody>
      </p:sp>
      <p:sp>
        <p:nvSpPr>
          <p:cNvPr id="2" name="Flowchart: Extract 1"/>
          <p:cNvSpPr/>
          <p:nvPr/>
        </p:nvSpPr>
        <p:spPr>
          <a:xfrm>
            <a:off x="1260562" y="1826800"/>
            <a:ext cx="5896195" cy="1674782"/>
          </a:xfrm>
          <a:prstGeom prst="flowChartExtra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2733837" y="2552700"/>
            <a:ext cx="2916031" cy="95545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05483" y="4976278"/>
            <a:ext cx="1974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Upazila Campus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979729" y="4420498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979729" y="5017372"/>
            <a:ext cx="934107" cy="287143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13835" y="4976278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0.5% (2.5/5/7.5TK)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95" y="1130300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95" y="4688397"/>
            <a:ext cx="260985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2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/>
      <p:bldP spid="2" grpId="0" animBg="1"/>
      <p:bldP spid="28" grpId="0"/>
      <p:bldP spid="29" grpId="0" animBg="1"/>
      <p:bldP spid="30" grpId="0" animBg="1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Callout 1 21"/>
          <p:cNvSpPr/>
          <p:nvPr/>
        </p:nvSpPr>
        <p:spPr>
          <a:xfrm flipV="1">
            <a:off x="3344006" y="2651584"/>
            <a:ext cx="839001" cy="314881"/>
          </a:xfrm>
          <a:prstGeom prst="borderCallout1">
            <a:avLst>
              <a:gd name="adj1" fmla="val 49725"/>
              <a:gd name="adj2" fmla="val -1067"/>
              <a:gd name="adj3" fmla="val 600365"/>
              <a:gd name="adj4" fmla="val -12552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2336815" y="1389029"/>
            <a:ext cx="721116" cy="2922916"/>
            <a:chOff x="7895903" y="3608291"/>
            <a:chExt cx="721116" cy="2922916"/>
          </a:xfrm>
        </p:grpSpPr>
        <p:cxnSp>
          <p:nvCxnSpPr>
            <p:cNvPr id="109" name="Elbow Connector 108"/>
            <p:cNvCxnSpPr/>
            <p:nvPr/>
          </p:nvCxnSpPr>
          <p:spPr>
            <a:xfrm rot="5400000">
              <a:off x="6795003" y="4709191"/>
              <a:ext cx="2922916" cy="721116"/>
            </a:xfrm>
            <a:prstGeom prst="bentConnector3">
              <a:avLst>
                <a:gd name="adj1" fmla="val 100590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943542" y="3608291"/>
              <a:ext cx="66527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 flipH="1">
            <a:off x="2452943" y="1296680"/>
            <a:ext cx="721116" cy="3164221"/>
            <a:chOff x="183698" y="1115269"/>
            <a:chExt cx="822960" cy="5029200"/>
          </a:xfrm>
        </p:grpSpPr>
        <p:cxnSp>
          <p:nvCxnSpPr>
            <p:cNvPr id="105" name="Elbow Connector 104"/>
            <p:cNvCxnSpPr/>
            <p:nvPr/>
          </p:nvCxnSpPr>
          <p:spPr>
            <a:xfrm rot="5400000" flipH="1" flipV="1">
              <a:off x="-1919422" y="3218389"/>
              <a:ext cx="5029200" cy="822960"/>
            </a:xfrm>
            <a:prstGeom prst="bentConnector3">
              <a:avLst>
                <a:gd name="adj1" fmla="val 100173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3698" y="6144469"/>
              <a:ext cx="759236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Line Callout 1 79"/>
          <p:cNvSpPr/>
          <p:nvPr/>
        </p:nvSpPr>
        <p:spPr>
          <a:xfrm flipV="1">
            <a:off x="2527020" y="3293410"/>
            <a:ext cx="839001" cy="314881"/>
          </a:xfrm>
          <a:prstGeom prst="borderCallout1">
            <a:avLst>
              <a:gd name="adj1" fmla="val 49725"/>
              <a:gd name="adj2" fmla="val -1067"/>
              <a:gd name="adj3" fmla="val -23018"/>
              <a:gd name="adj4" fmla="val -7756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3554" y="1512560"/>
            <a:ext cx="7455174" cy="69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651607" y="-30889"/>
            <a:ext cx="3996736" cy="14022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91462" y="411963"/>
            <a:ext cx="3437986" cy="599546"/>
            <a:chOff x="2349553" y="497307"/>
            <a:chExt cx="3371737" cy="599546"/>
          </a:xfrm>
        </p:grpSpPr>
        <p:sp>
          <p:nvSpPr>
            <p:cNvPr id="13" name="Bevel 12"/>
            <p:cNvSpPr/>
            <p:nvPr/>
          </p:nvSpPr>
          <p:spPr>
            <a:xfrm>
              <a:off x="2349553" y="497307"/>
              <a:ext cx="3371737" cy="599546"/>
            </a:xfrm>
            <a:prstGeom prst="bevel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1885" y="606587"/>
              <a:ext cx="3297766" cy="40011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Bodoni MT Black" panose="02070A03080606020203" pitchFamily="18" charset="0"/>
                </a:rPr>
                <a:t>CAMPUS EARNING 4%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2219" y="1904357"/>
            <a:ext cx="1323495" cy="1315759"/>
            <a:chOff x="539883" y="1904357"/>
            <a:chExt cx="1323495" cy="1315759"/>
          </a:xfrm>
        </p:grpSpPr>
        <p:grpSp>
          <p:nvGrpSpPr>
            <p:cNvPr id="48" name="Group 47"/>
            <p:cNvGrpSpPr/>
            <p:nvPr/>
          </p:nvGrpSpPr>
          <p:grpSpPr>
            <a:xfrm>
              <a:off x="539883" y="1904357"/>
              <a:ext cx="1323495" cy="1315759"/>
              <a:chOff x="4437858" y="2459421"/>
              <a:chExt cx="1471448" cy="1830270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53" name="Rectangle 52"/>
              <p:cNvSpPr/>
              <p:nvPr/>
            </p:nvSpPr>
            <p:spPr>
              <a:xfrm>
                <a:off x="4437858" y="3165084"/>
                <a:ext cx="1471448" cy="11246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4437858" y="2459421"/>
                <a:ext cx="1471448" cy="69368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84506" y="2444329"/>
              <a:ext cx="1019175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District Campus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7160" y="298400"/>
            <a:ext cx="1323495" cy="1315759"/>
            <a:chOff x="534824" y="298400"/>
            <a:chExt cx="1323495" cy="1315759"/>
          </a:xfrm>
        </p:grpSpPr>
        <p:grpSp>
          <p:nvGrpSpPr>
            <p:cNvPr id="24" name="Group 23"/>
            <p:cNvGrpSpPr/>
            <p:nvPr/>
          </p:nvGrpSpPr>
          <p:grpSpPr>
            <a:xfrm>
              <a:off x="534824" y="298400"/>
              <a:ext cx="1323495" cy="1315759"/>
              <a:chOff x="4437858" y="2459421"/>
              <a:chExt cx="1471448" cy="1830270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19" name="Rectangle 18"/>
              <p:cNvSpPr/>
              <p:nvPr/>
            </p:nvSpPr>
            <p:spPr>
              <a:xfrm>
                <a:off x="4437858" y="3165084"/>
                <a:ext cx="1471448" cy="11246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4437858" y="2459421"/>
                <a:ext cx="1471448" cy="69368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92042" y="855289"/>
              <a:ext cx="1019175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School</a:t>
              </a:r>
            </a:p>
            <a:p>
              <a:pPr algn="ctr"/>
              <a:r>
                <a:rPr lang="en-US" b="1" dirty="0"/>
                <a:t>Campus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4684" y="3573025"/>
            <a:ext cx="1323495" cy="1315759"/>
            <a:chOff x="532348" y="3573025"/>
            <a:chExt cx="1323495" cy="1315759"/>
          </a:xfrm>
        </p:grpSpPr>
        <p:grpSp>
          <p:nvGrpSpPr>
            <p:cNvPr id="56" name="Group 55"/>
            <p:cNvGrpSpPr/>
            <p:nvPr/>
          </p:nvGrpSpPr>
          <p:grpSpPr>
            <a:xfrm>
              <a:off x="532348" y="3573025"/>
              <a:ext cx="1323495" cy="1315759"/>
              <a:chOff x="4437858" y="2459421"/>
              <a:chExt cx="1471448" cy="1830270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59" name="Rectangle 58"/>
              <p:cNvSpPr/>
              <p:nvPr/>
            </p:nvSpPr>
            <p:spPr>
              <a:xfrm>
                <a:off x="4437858" y="3165084"/>
                <a:ext cx="1471448" cy="11246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4437858" y="2459421"/>
                <a:ext cx="1471448" cy="69368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92042" y="4145380"/>
              <a:ext cx="1019175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Upazila</a:t>
              </a:r>
            </a:p>
            <a:p>
              <a:pPr algn="ctr"/>
              <a:r>
                <a:rPr lang="en-US" b="1" dirty="0"/>
                <a:t>Campus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 rot="10800000">
            <a:off x="807339" y="4847119"/>
            <a:ext cx="260504" cy="610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51392" y="1565992"/>
            <a:ext cx="221381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Balance Transfer</a:t>
            </a:r>
          </a:p>
          <a:p>
            <a:pPr algn="ctr"/>
            <a:r>
              <a:rPr lang="en-US" b="1" dirty="0"/>
              <a:t> 0.5%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4683" y="5241693"/>
            <a:ext cx="1323495" cy="1315759"/>
            <a:chOff x="532347" y="5241693"/>
            <a:chExt cx="1323495" cy="1315759"/>
          </a:xfrm>
        </p:grpSpPr>
        <p:grpSp>
          <p:nvGrpSpPr>
            <p:cNvPr id="70" name="Group 69"/>
            <p:cNvGrpSpPr/>
            <p:nvPr/>
          </p:nvGrpSpPr>
          <p:grpSpPr>
            <a:xfrm>
              <a:off x="532347" y="5241693"/>
              <a:ext cx="1323495" cy="1315759"/>
              <a:chOff x="4437858" y="2459421"/>
              <a:chExt cx="1471448" cy="1830270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71" name="Rectangle 70"/>
              <p:cNvSpPr/>
              <p:nvPr/>
            </p:nvSpPr>
            <p:spPr>
              <a:xfrm>
                <a:off x="4437858" y="3165084"/>
                <a:ext cx="1471448" cy="11246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4437858" y="2459421"/>
                <a:ext cx="1471448" cy="69368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92042" y="5968553"/>
              <a:ext cx="1019175" cy="3693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Student</a:t>
              </a:r>
            </a:p>
          </p:txBody>
        </p:sp>
      </p:grp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662390" y="1542208"/>
            <a:ext cx="7666338" cy="3788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 rot="5400000">
            <a:off x="4468205" y="911162"/>
            <a:ext cx="512847" cy="2071602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899116" y="1557032"/>
            <a:ext cx="143915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Deposit</a:t>
            </a:r>
          </a:p>
          <a:p>
            <a:pPr algn="ctr"/>
            <a:r>
              <a:rPr lang="en-US" b="1" dirty="0"/>
              <a:t>0.25%</a:t>
            </a:r>
          </a:p>
        </p:txBody>
      </p:sp>
      <p:sp>
        <p:nvSpPr>
          <p:cNvPr id="57" name="Right Bracket 56"/>
          <p:cNvSpPr/>
          <p:nvPr/>
        </p:nvSpPr>
        <p:spPr>
          <a:xfrm rot="5400000">
            <a:off x="6333780" y="1183864"/>
            <a:ext cx="522372" cy="1516669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27672" y="1580091"/>
            <a:ext cx="145249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Enroll </a:t>
            </a:r>
          </a:p>
          <a:p>
            <a:pPr algn="ctr"/>
            <a:r>
              <a:rPr lang="en-US" b="1" dirty="0"/>
              <a:t>0.5%</a:t>
            </a:r>
          </a:p>
        </p:txBody>
      </p:sp>
      <p:sp>
        <p:nvSpPr>
          <p:cNvPr id="60" name="Right Bracket 59"/>
          <p:cNvSpPr/>
          <p:nvPr/>
        </p:nvSpPr>
        <p:spPr>
          <a:xfrm rot="5400000">
            <a:off x="7877235" y="1231450"/>
            <a:ext cx="522371" cy="1421498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811072" y="1551516"/>
            <a:ext cx="125059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Pool</a:t>
            </a:r>
          </a:p>
          <a:p>
            <a:pPr algn="ctr"/>
            <a:r>
              <a:rPr lang="en-US" b="1" dirty="0"/>
              <a:t>1%</a:t>
            </a:r>
          </a:p>
        </p:txBody>
      </p:sp>
      <p:sp>
        <p:nvSpPr>
          <p:cNvPr id="62" name="Right Bracket 61"/>
          <p:cNvSpPr/>
          <p:nvPr/>
        </p:nvSpPr>
        <p:spPr>
          <a:xfrm rot="5400000">
            <a:off x="9197219" y="1402017"/>
            <a:ext cx="522371" cy="1080364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950962" y="1553335"/>
            <a:ext cx="145249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Withdraw 2%</a:t>
            </a:r>
          </a:p>
        </p:txBody>
      </p:sp>
      <p:sp>
        <p:nvSpPr>
          <p:cNvPr id="64" name="Right Bracket 63"/>
          <p:cNvSpPr/>
          <p:nvPr/>
        </p:nvSpPr>
        <p:spPr>
          <a:xfrm rot="5400000">
            <a:off x="10436404" y="1311062"/>
            <a:ext cx="522371" cy="1262272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09067" y="2461940"/>
            <a:ext cx="1412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2.5/5/</a:t>
            </a:r>
          </a:p>
          <a:p>
            <a:pPr algn="ctr"/>
            <a:r>
              <a:rPr lang="en-US" sz="3000" b="1" dirty="0"/>
              <a:t>7.5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80128" y="4080318"/>
            <a:ext cx="147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1.25/2.5/3.75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53300" y="4106958"/>
            <a:ext cx="1457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2.5/5/</a:t>
            </a:r>
          </a:p>
          <a:p>
            <a:pPr algn="ctr"/>
            <a:r>
              <a:rPr lang="en-US" sz="3000" b="1" dirty="0"/>
              <a:t>7.5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80164" y="4145380"/>
            <a:ext cx="1165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5/10/15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403898" y="4133899"/>
            <a:ext cx="108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6710" y="5804378"/>
            <a:ext cx="1701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ENROLL:1500</a:t>
            </a:r>
          </a:p>
        </p:txBody>
      </p:sp>
      <p:sp>
        <p:nvSpPr>
          <p:cNvPr id="73" name="Down Arrow 72"/>
          <p:cNvSpPr/>
          <p:nvPr/>
        </p:nvSpPr>
        <p:spPr>
          <a:xfrm rot="10800000">
            <a:off x="817822" y="3159298"/>
            <a:ext cx="260504" cy="610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807339" y="1532419"/>
            <a:ext cx="260504" cy="610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0800000" flipV="1">
            <a:off x="2125546" y="1725402"/>
            <a:ext cx="226888" cy="37712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 rot="10800000" flipV="1">
            <a:off x="2127926" y="3573024"/>
            <a:ext cx="260504" cy="3824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503139" y="3250795"/>
            <a:ext cx="79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37642" y="4080318"/>
            <a:ext cx="1422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2.5/5/</a:t>
            </a:r>
          </a:p>
          <a:p>
            <a:pPr algn="ctr"/>
            <a:r>
              <a:rPr lang="en-US" sz="3000" b="1" dirty="0"/>
              <a:t>7.5</a:t>
            </a:r>
          </a:p>
        </p:txBody>
      </p:sp>
      <p:sp>
        <p:nvSpPr>
          <p:cNvPr id="82" name="Line Callout 1 81"/>
          <p:cNvSpPr/>
          <p:nvPr/>
        </p:nvSpPr>
        <p:spPr>
          <a:xfrm flipV="1">
            <a:off x="2479787" y="4929384"/>
            <a:ext cx="839001" cy="314881"/>
          </a:xfrm>
          <a:prstGeom prst="borderCallout1">
            <a:avLst>
              <a:gd name="adj1" fmla="val 49725"/>
              <a:gd name="adj2" fmla="val -1067"/>
              <a:gd name="adj3" fmla="val -23018"/>
              <a:gd name="adj4" fmla="val -7756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0800000" flipV="1">
            <a:off x="2080693" y="5208998"/>
            <a:ext cx="260504" cy="38241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471882" y="4886769"/>
            <a:ext cx="79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1500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7394" y="981157"/>
            <a:ext cx="822960" cy="5356728"/>
            <a:chOff x="183698" y="1115269"/>
            <a:chExt cx="822960" cy="5029200"/>
          </a:xfrm>
        </p:grpSpPr>
        <p:cxnSp>
          <p:nvCxnSpPr>
            <p:cNvPr id="35" name="Elbow Connector 34"/>
            <p:cNvCxnSpPr/>
            <p:nvPr/>
          </p:nvCxnSpPr>
          <p:spPr>
            <a:xfrm rot="5400000" flipH="1" flipV="1">
              <a:off x="-1919422" y="3218389"/>
              <a:ext cx="5029200" cy="822960"/>
            </a:xfrm>
            <a:prstGeom prst="bentConnector3">
              <a:avLst>
                <a:gd name="adj1" fmla="val 100173"/>
              </a:avLst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83698" y="6144469"/>
              <a:ext cx="759236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137561" y="1296680"/>
            <a:ext cx="723529" cy="4787127"/>
            <a:chOff x="6246384" y="2269426"/>
            <a:chExt cx="723529" cy="4419414"/>
          </a:xfrm>
        </p:grpSpPr>
        <p:grpSp>
          <p:nvGrpSpPr>
            <p:cNvPr id="97" name="Group 96"/>
            <p:cNvGrpSpPr/>
            <p:nvPr/>
          </p:nvGrpSpPr>
          <p:grpSpPr>
            <a:xfrm>
              <a:off x="6246384" y="2269426"/>
              <a:ext cx="693738" cy="4419414"/>
              <a:chOff x="6269640" y="2428670"/>
              <a:chExt cx="693738" cy="4419414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269640" y="2444329"/>
                <a:ext cx="0" cy="4403755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269640" y="2428670"/>
                <a:ext cx="693738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Arrow Connector 98"/>
            <p:cNvCxnSpPr/>
            <p:nvPr/>
          </p:nvCxnSpPr>
          <p:spPr>
            <a:xfrm>
              <a:off x="6255957" y="6688840"/>
              <a:ext cx="713956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865205" y="2479284"/>
            <a:ext cx="148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1.25/2.5/3.75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336175" y="2599332"/>
            <a:ext cx="79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1500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31771" y="6205851"/>
            <a:ext cx="274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Digital Marketing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Spoken English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53300" y="2475373"/>
            <a:ext cx="152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2.5/5/</a:t>
            </a:r>
          </a:p>
          <a:p>
            <a:pPr algn="ctr"/>
            <a:r>
              <a:rPr lang="en-US" sz="3000" b="1" dirty="0"/>
              <a:t>7.5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896568" y="2458738"/>
            <a:ext cx="1165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5/10/15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041355" y="981157"/>
            <a:ext cx="836476" cy="1598991"/>
            <a:chOff x="11289414" y="959302"/>
            <a:chExt cx="836476" cy="1460276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9414" y="959302"/>
              <a:ext cx="836476" cy="523382"/>
            </a:xfrm>
            <a:prstGeom prst="rect">
              <a:avLst/>
            </a:prstGeom>
          </p:spPr>
        </p:pic>
        <p:sp>
          <p:nvSpPr>
            <p:cNvPr id="132" name="Down Arrow 131"/>
            <p:cNvSpPr/>
            <p:nvPr/>
          </p:nvSpPr>
          <p:spPr>
            <a:xfrm>
              <a:off x="11484241" y="2069854"/>
              <a:ext cx="414431" cy="3497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0403898" y="2445444"/>
            <a:ext cx="108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4171757" y="5576612"/>
            <a:ext cx="6959889" cy="761273"/>
            <a:chOff x="4171757" y="5576612"/>
            <a:chExt cx="6959889" cy="761273"/>
          </a:xfrm>
        </p:grpSpPr>
        <p:sp>
          <p:nvSpPr>
            <p:cNvPr id="134" name="TextBox 133"/>
            <p:cNvSpPr txBox="1"/>
            <p:nvPr/>
          </p:nvSpPr>
          <p:spPr>
            <a:xfrm>
              <a:off x="4171757" y="5803542"/>
              <a:ext cx="1701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Withraw:1000</a:t>
              </a:r>
            </a:p>
          </p:txBody>
        </p:sp>
        <p:cxnSp>
          <p:nvCxnSpPr>
            <p:cNvPr id="136" name="Elbow Connector 135"/>
            <p:cNvCxnSpPr>
              <a:stCxn id="134" idx="3"/>
            </p:cNvCxnSpPr>
            <p:nvPr/>
          </p:nvCxnSpPr>
          <p:spPr>
            <a:xfrm flipV="1">
              <a:off x="5873557" y="5576612"/>
              <a:ext cx="5070462" cy="411596"/>
            </a:xfrm>
            <a:prstGeom prst="bentConnector3">
              <a:avLst>
                <a:gd name="adj1" fmla="val 10001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918255" y="5968553"/>
              <a:ext cx="5213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Campus=Charge5%=D.C/U.C=2%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9283807" y="6049502"/>
            <a:ext cx="19054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*(3%Institution)*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6137472" y="3297563"/>
            <a:ext cx="1021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0" grpId="0" animBg="1"/>
      <p:bldP spid="49" grpId="0" animBg="1"/>
      <p:bldP spid="52" grpId="0"/>
      <p:bldP spid="16" grpId="0" animBg="1"/>
      <p:bldP spid="55" grpId="0"/>
      <p:bldP spid="57" grpId="0" animBg="1"/>
      <p:bldP spid="58" grpId="0"/>
      <p:bldP spid="60" grpId="0" animBg="1"/>
      <p:bldP spid="61" grpId="0"/>
      <p:bldP spid="62" grpId="0" animBg="1"/>
      <p:bldP spid="63" grpId="0"/>
      <p:bldP spid="64" grpId="0" animBg="1"/>
      <p:bldP spid="21" grpId="0"/>
      <p:bldP spid="65" grpId="0"/>
      <p:bldP spid="66" grpId="0"/>
      <p:bldP spid="67" grpId="0"/>
      <p:bldP spid="68" grpId="0"/>
      <p:bldP spid="17" grpId="0" animBg="1"/>
      <p:bldP spid="73" grpId="0" animBg="1"/>
      <p:bldP spid="74" grpId="0" animBg="1"/>
      <p:bldP spid="75" grpId="0" animBg="1"/>
      <p:bldP spid="77" grpId="0" animBg="1"/>
      <p:bldP spid="79" grpId="0"/>
      <p:bldP spid="81" grpId="0"/>
      <p:bldP spid="82" grpId="0" animBg="1"/>
      <p:bldP spid="83" grpId="0" animBg="1"/>
      <p:bldP spid="84" grpId="0"/>
      <p:bldP spid="103" grpId="0"/>
      <p:bldP spid="107" grpId="0"/>
      <p:bldP spid="117" grpId="0"/>
      <p:bldP spid="118" grpId="0"/>
      <p:bldP spid="119" grpId="0"/>
      <p:bldP spid="143" grpId="0"/>
      <p:bldP spid="1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5278686" y="0"/>
            <a:ext cx="4279763" cy="140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" y="1402284"/>
            <a:ext cx="458651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Student Withdraw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438" y="2522717"/>
            <a:ext cx="7678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Once a student earns 100 BDT, they can withdrawals from school at 5% service charge. Example: 100 BDT × 5% = 95 BDT.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9" y="2435386"/>
            <a:ext cx="1320799" cy="1320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2802A-F271-4973-EE5F-C157B2F834DB}"/>
              </a:ext>
            </a:extLst>
          </p:cNvPr>
          <p:cNvSpPr txBox="1"/>
          <p:nvPr/>
        </p:nvSpPr>
        <p:spPr>
          <a:xfrm>
            <a:off x="2037977" y="4333794"/>
            <a:ext cx="7678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Students can withdraw from their district or upazila campus for only 5% BDT service fee.</a:t>
            </a:r>
          </a:p>
        </p:txBody>
      </p:sp>
    </p:spTree>
    <p:extLst>
      <p:ext uri="{BB962C8B-B14F-4D97-AF65-F5344CB8AC3E}">
        <p14:creationId xmlns:p14="http://schemas.microsoft.com/office/powerpoint/2010/main" val="13651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245"/>
          <a:stretch/>
        </p:blipFill>
        <p:spPr>
          <a:xfrm>
            <a:off x="-139667" y="203444"/>
            <a:ext cx="4551490" cy="1491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469" y="1968144"/>
            <a:ext cx="11462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🌟We’re excited to have you with us. Together, let’s grow, achieve, and make success happen! </a:t>
            </a:r>
            <a:r>
              <a:rPr lang="en-US" sz="2400" dirty="0">
                <a:solidFill>
                  <a:srgbClr val="FF0000"/>
                </a:solidFill>
              </a:rPr>
              <a:t>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910" y="3663660"/>
            <a:ext cx="10717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Welcome to a New Journey!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07" y="5319994"/>
            <a:ext cx="904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Learning &amp; Earning School Ltd.</a:t>
            </a:r>
          </a:p>
        </p:txBody>
      </p:sp>
    </p:spTree>
    <p:extLst>
      <p:ext uri="{BB962C8B-B14F-4D97-AF65-F5344CB8AC3E}">
        <p14:creationId xmlns:p14="http://schemas.microsoft.com/office/powerpoint/2010/main" val="37516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EF91D-1883-DA09-9D0F-EADA2C51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A1C989-B6BA-082A-7358-BB89418F8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7" r="3070" b="35144"/>
          <a:stretch/>
        </p:blipFill>
        <p:spPr>
          <a:xfrm>
            <a:off x="5856879" y="0"/>
            <a:ext cx="3505640" cy="1056443"/>
          </a:xfrm>
          <a:prstGeom prst="rect">
            <a:avLst/>
          </a:prstGeom>
        </p:spPr>
      </p:pic>
      <p:sp>
        <p:nvSpPr>
          <p:cNvPr id="14" name="Bevel 13">
            <a:extLst>
              <a:ext uri="{FF2B5EF4-FFF2-40B4-BE49-F238E27FC236}">
                <a16:creationId xmlns:a16="http://schemas.microsoft.com/office/drawing/2014/main" id="{34F74243-FB1E-209A-1D20-2767F7FBE0E7}"/>
              </a:ext>
            </a:extLst>
          </p:cNvPr>
          <p:cNvSpPr/>
          <p:nvPr/>
        </p:nvSpPr>
        <p:spPr>
          <a:xfrm>
            <a:off x="609600" y="265293"/>
            <a:ext cx="3219450" cy="593831"/>
          </a:xfrm>
          <a:prstGeom prst="bevel">
            <a:avLst/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E94A7-49CF-4C8C-F2F4-3C162CE92CD3}"/>
              </a:ext>
            </a:extLst>
          </p:cNvPr>
          <p:cNvSpPr txBox="1"/>
          <p:nvPr/>
        </p:nvSpPr>
        <p:spPr>
          <a:xfrm>
            <a:off x="751644" y="300598"/>
            <a:ext cx="298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DOCUMENTS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18994" y="1085018"/>
            <a:ext cx="4243525" cy="5575176"/>
            <a:chOff x="5118994" y="1085018"/>
            <a:chExt cx="4243525" cy="55751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EBC57A-AEA1-943D-54A1-DBE6317C1FB0}"/>
                </a:ext>
              </a:extLst>
            </p:cNvPr>
            <p:cNvGrpSpPr/>
            <p:nvPr/>
          </p:nvGrpSpPr>
          <p:grpSpPr>
            <a:xfrm>
              <a:off x="5118994" y="1085018"/>
              <a:ext cx="4243525" cy="5575176"/>
              <a:chOff x="2743200" y="1056443"/>
              <a:chExt cx="4243525" cy="557517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707C640-A189-996F-0DA4-76C05F13A1D9}"/>
                  </a:ext>
                </a:extLst>
              </p:cNvPr>
              <p:cNvSpPr/>
              <p:nvPr/>
            </p:nvSpPr>
            <p:spPr>
              <a:xfrm>
                <a:off x="2743200" y="1056443"/>
                <a:ext cx="4243525" cy="55751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FA3C843-83DB-062A-5F4B-EA275827A799}"/>
                  </a:ext>
                </a:extLst>
              </p:cNvPr>
              <p:cNvSpPr/>
              <p:nvPr/>
            </p:nvSpPr>
            <p:spPr>
              <a:xfrm>
                <a:off x="2885244" y="1198485"/>
                <a:ext cx="3968318" cy="5295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173" y="1356058"/>
              <a:ext cx="3491165" cy="503309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09600" y="1085018"/>
            <a:ext cx="4243525" cy="5575176"/>
            <a:chOff x="609600" y="1085018"/>
            <a:chExt cx="4243525" cy="55751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B32A3A-9501-01C0-F408-B4B425AD94E3}"/>
                </a:ext>
              </a:extLst>
            </p:cNvPr>
            <p:cNvGrpSpPr/>
            <p:nvPr/>
          </p:nvGrpSpPr>
          <p:grpSpPr>
            <a:xfrm>
              <a:off x="609600" y="1085018"/>
              <a:ext cx="4243525" cy="5575176"/>
              <a:chOff x="2743200" y="1056443"/>
              <a:chExt cx="4243525" cy="557517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B9E4931-7FEB-5DDC-13A9-B89F03F80F21}"/>
                  </a:ext>
                </a:extLst>
              </p:cNvPr>
              <p:cNvSpPr/>
              <p:nvPr/>
            </p:nvSpPr>
            <p:spPr>
              <a:xfrm>
                <a:off x="2743200" y="1056443"/>
                <a:ext cx="4243525" cy="55751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C38B18-E63C-F3F5-3B75-BAB14C555566}"/>
                  </a:ext>
                </a:extLst>
              </p:cNvPr>
              <p:cNvSpPr/>
              <p:nvPr/>
            </p:nvSpPr>
            <p:spPr>
              <a:xfrm>
                <a:off x="2885244" y="1198485"/>
                <a:ext cx="3968318" cy="5295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95" y="1412693"/>
              <a:ext cx="3693933" cy="4976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8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A88E-C6D3-17A4-FB5A-8E1111205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58019C-2EBE-1FCC-90C6-58D986342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1" b="37018"/>
          <a:stretch/>
        </p:blipFill>
        <p:spPr>
          <a:xfrm>
            <a:off x="478519" y="112939"/>
            <a:ext cx="4279900" cy="1200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E69DD-3B32-A907-35FE-C7988CFAF7BF}"/>
              </a:ext>
            </a:extLst>
          </p:cNvPr>
          <p:cNvSpPr txBox="1"/>
          <p:nvPr/>
        </p:nvSpPr>
        <p:spPr>
          <a:xfrm>
            <a:off x="281543" y="1846752"/>
            <a:ext cx="9778799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   WHAT IS LEARNING &amp; EARNING SCHOOL?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E17DCE-C537-C12E-CA15-5BF2DBC3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92" y="220321"/>
            <a:ext cx="2190750" cy="1204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061B9-670A-654F-36FE-CE5005A0AF2E}"/>
              </a:ext>
            </a:extLst>
          </p:cNvPr>
          <p:cNvSpPr txBox="1"/>
          <p:nvPr/>
        </p:nvSpPr>
        <p:spPr>
          <a:xfrm>
            <a:off x="281543" y="2609910"/>
            <a:ext cx="977879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&amp; Earning School Ltd. </a:t>
            </a:r>
            <a:r>
              <a:rPr lang="as-IN" sz="3600" dirty="0">
                <a:latin typeface="Akshar Unicode" panose="00000400000000000000" pitchFamily="2" charset="0"/>
                <a:ea typeface="Verdana" panose="020B0604030504040204" pitchFamily="34" charset="0"/>
              </a:rPr>
              <a:t>একটি আধুনিক অনলাইন ও অফলাইন সামাজিক ব্যবসা ভিত্তিক শিক্ষা প্ল্যাটফর্ম, যেখানে সীমাহীন শিক্ষার্থী একসাথে দক্ষতা অর্জন, অনুশীলন ও বাস্তব প্রয়োগের মাধ্যমে শেখে এবং আয়ের প্রায় ৮০% শিক্ষার্থী ও প্রমোটারদের মধ্যে ভাগ করা হয় — শেখা ও আয়ের সম্ভাবনা একসাথে।</a:t>
            </a:r>
            <a:endParaRPr lang="en-US" sz="3600" dirty="0">
              <a:latin typeface="Akshar Unicode" panose="00000400000000000000" pitchFamily="2" charset="0"/>
              <a:ea typeface="Verdana" panose="020B0604030504040204" pitchFamily="34" charset="0"/>
              <a:cs typeface="Akshar Unicode" panose="000004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7497" y="6498134"/>
            <a:ext cx="753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-183515" y="124992"/>
            <a:ext cx="4279900" cy="1257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63162" y="3135805"/>
            <a:ext cx="5082541" cy="2319493"/>
            <a:chOff x="1829435" y="2438400"/>
            <a:chExt cx="4470400" cy="2191657"/>
          </a:xfrm>
        </p:grpSpPr>
        <p:sp>
          <p:nvSpPr>
            <p:cNvPr id="2" name="Rectangle 1"/>
            <p:cNvSpPr/>
            <p:nvPr/>
          </p:nvSpPr>
          <p:spPr>
            <a:xfrm>
              <a:off x="1829435" y="2438400"/>
              <a:ext cx="4470400" cy="2191657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365" y="2519588"/>
              <a:ext cx="4320540" cy="202927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0484" y="1735828"/>
            <a:ext cx="63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latin typeface="Arial Black" panose="020B0A04020102020204" pitchFamily="34" charset="0"/>
              </a:rPr>
              <a:t>Learning &amp; Earning School Ltd.</a:t>
            </a:r>
          </a:p>
        </p:txBody>
      </p:sp>
      <p:cxnSp>
        <p:nvCxnSpPr>
          <p:cNvPr id="6" name="Curved Connector 5"/>
          <p:cNvCxnSpPr/>
          <p:nvPr/>
        </p:nvCxnSpPr>
        <p:spPr>
          <a:xfrm>
            <a:off x="6448425" y="1997438"/>
            <a:ext cx="1628775" cy="1138366"/>
          </a:xfrm>
          <a:prstGeom prst="curvedConnector3">
            <a:avLst>
              <a:gd name="adj1" fmla="val 167544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62400"/>
            <a:ext cx="1990725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3464560" y="144445"/>
            <a:ext cx="427990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18482"/>
            <a:ext cx="683514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🎯 </a:t>
            </a:r>
            <a:r>
              <a:rPr lang="en-US" sz="2800" b="1" u="sng" dirty="0"/>
              <a:t>Our Mission: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977" y="2519987"/>
            <a:ext cx="9670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&amp; Earning School Ltd. </a:t>
            </a:r>
            <a:r>
              <a:rPr lang="as-IN" sz="3600" dirty="0">
                <a:latin typeface="Vrinda (Body)"/>
                <a:cs typeface="Vrinda" panose="01010600010101010101" pitchFamily="2" charset="0"/>
              </a:rPr>
              <a:t>-</a:t>
            </a:r>
            <a:r>
              <a:rPr lang="en-US" sz="3600" dirty="0">
                <a:latin typeface="Vrinda (Body)"/>
                <a:cs typeface="Vrinda" panose="01010600010101010101" pitchFamily="2" charset="0"/>
              </a:rPr>
              <a:t> </a:t>
            </a:r>
            <a:r>
              <a:rPr lang="as-IN" sz="3600" dirty="0">
                <a:latin typeface="Vrinda (Body)"/>
                <a:cs typeface="Vrinda" panose="01010600010101010101" pitchFamily="2" charset="0"/>
              </a:rPr>
              <a:t>প্রতিটি শিক্ষিত মানুষকে অনলাইন প্রশিক্ষণের মাধ্যমে পেশাগত ভাষা, ডিজিটাল সচেতনতা এবং আয়-উপযোগী দক্ষতায় গড়ে তুলতে প্রতিশ্রুতিবদ্ধ।</a:t>
            </a:r>
            <a:r>
              <a:rPr lang="en-US" sz="3600" dirty="0">
                <a:latin typeface="Vrinda (Body)"/>
                <a:cs typeface="Vrinda" panose="01010600010101010101" pitchFamily="2" charset="0"/>
              </a:rPr>
              <a:t> </a:t>
            </a:r>
            <a:r>
              <a:rPr lang="as-IN" sz="3600" dirty="0">
                <a:latin typeface="Vrinda (Body)"/>
                <a:cs typeface="Vrinda" panose="01010600010101010101" pitchFamily="2" charset="0"/>
              </a:rPr>
              <a:t>আমরা বিশ্বাস করি — শিক্ষা তখনই পূর্ণতা পায়, যখন তা মানুষের আয়, আত্মনির্ভরতা ও পেশাগত উন্নতির পথ তৈরি করে।</a:t>
            </a:r>
            <a:endParaRPr lang="en-US" sz="3600" dirty="0">
              <a:latin typeface="Vrinda (Body)"/>
              <a:cs typeface="Vrinda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3AB8-D85D-A92E-FE3A-955A02569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43856-D756-CBE4-20B2-0F826E5B5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8" t="37987" r="668" b="34908"/>
          <a:stretch/>
        </p:blipFill>
        <p:spPr>
          <a:xfrm>
            <a:off x="-192274" y="137896"/>
            <a:ext cx="4279900" cy="1257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49575" y="2986198"/>
            <a:ext cx="5380006" cy="2652602"/>
            <a:chOff x="2705735" y="1799844"/>
            <a:chExt cx="4470400" cy="2191657"/>
          </a:xfrm>
        </p:grpSpPr>
        <p:sp>
          <p:nvSpPr>
            <p:cNvPr id="8" name="Rectangle 7"/>
            <p:cNvSpPr/>
            <p:nvPr/>
          </p:nvSpPr>
          <p:spPr>
            <a:xfrm>
              <a:off x="2705735" y="1799844"/>
              <a:ext cx="4470400" cy="2191657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341" y="1878075"/>
              <a:ext cx="4171188" cy="203519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92775" y="1800469"/>
            <a:ext cx="5442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>
                <a:latin typeface="Arial Black" panose="020B0A04020102020204" pitchFamily="34" charset="0"/>
              </a:rPr>
              <a:t>Learning &amp; Earning School Ltd.</a:t>
            </a:r>
          </a:p>
        </p:txBody>
      </p:sp>
      <p:cxnSp>
        <p:nvCxnSpPr>
          <p:cNvPr id="7" name="Curved Connector 6"/>
          <p:cNvCxnSpPr>
            <a:stCxn id="3" idx="3"/>
          </p:cNvCxnSpPr>
          <p:nvPr/>
        </p:nvCxnSpPr>
        <p:spPr>
          <a:xfrm>
            <a:off x="5835034" y="2031302"/>
            <a:ext cx="2308841" cy="1049580"/>
          </a:xfrm>
          <a:prstGeom prst="curvedConnector3">
            <a:avLst>
              <a:gd name="adj1" fmla="val 152311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9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3491</TotalTime>
  <Words>2053</Words>
  <Application>Microsoft Office PowerPoint</Application>
  <PresentationFormat>Widescreen</PresentationFormat>
  <Paragraphs>555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71" baseType="lpstr">
      <vt:lpstr>Agency FB</vt:lpstr>
      <vt:lpstr>Akshar Unicode</vt:lpstr>
      <vt:lpstr>Algerian</vt:lpstr>
      <vt:lpstr>Arial</vt:lpstr>
      <vt:lpstr>Arial Black</vt:lpstr>
      <vt:lpstr>Arial Rounded MT Bold</vt:lpstr>
      <vt:lpstr>Bahnschrift</vt:lpstr>
      <vt:lpstr>Bahnschrift SemiBold</vt:lpstr>
      <vt:lpstr>Bell MT</vt:lpstr>
      <vt:lpstr>Bodoni MT Black</vt:lpstr>
      <vt:lpstr>Calibri</vt:lpstr>
      <vt:lpstr>Calibri Light</vt:lpstr>
      <vt:lpstr>Franklin Gothic Demi</vt:lpstr>
      <vt:lpstr>Franklin Gothic Demi Cond</vt:lpstr>
      <vt:lpstr>Gloucester MT Extra Condensed</vt:lpstr>
      <vt:lpstr>Mukta mahee</vt:lpstr>
      <vt:lpstr>Poppins</vt:lpstr>
      <vt:lpstr>Roboto</vt:lpstr>
      <vt:lpstr>Stencil</vt:lpstr>
      <vt:lpstr>Trebuchet MS</vt:lpstr>
      <vt:lpstr>Verdana</vt:lpstr>
      <vt:lpstr>Vrinda</vt:lpstr>
      <vt:lpstr>Vrinda (Body)</vt:lpstr>
      <vt:lpstr>Wingdings</vt:lpstr>
      <vt:lpstr>Wingdings 3</vt:lpstr>
      <vt:lpstr>YAFdJjTk5UU_0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Head Of Marketing BTC</cp:lastModifiedBy>
  <cp:revision>224</cp:revision>
  <dcterms:created xsi:type="dcterms:W3CDTF">2025-10-03T16:03:57Z</dcterms:created>
  <dcterms:modified xsi:type="dcterms:W3CDTF">2026-04-20T09:27:33Z</dcterms:modified>
</cp:coreProperties>
</file>